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52" r:id="rId2"/>
    <p:sldId id="688" r:id="rId3"/>
    <p:sldId id="897" r:id="rId4"/>
    <p:sldId id="898" r:id="rId5"/>
    <p:sldId id="899" r:id="rId6"/>
    <p:sldId id="900" r:id="rId7"/>
    <p:sldId id="901" r:id="rId8"/>
    <p:sldId id="902" r:id="rId9"/>
    <p:sldId id="903" r:id="rId10"/>
    <p:sldId id="904" r:id="rId11"/>
    <p:sldId id="895" r:id="rId12"/>
    <p:sldId id="905" r:id="rId13"/>
    <p:sldId id="906" r:id="rId14"/>
    <p:sldId id="907" r:id="rId15"/>
    <p:sldId id="908" r:id="rId16"/>
    <p:sldId id="651" r:id="rId17"/>
    <p:sldId id="910" r:id="rId18"/>
    <p:sldId id="845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652"/>
            <p14:sldId id="688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895"/>
            <p14:sldId id="905"/>
            <p14:sldId id="906"/>
            <p14:sldId id="907"/>
            <p14:sldId id="908"/>
            <p14:sldId id="651"/>
            <p14:sldId id="910"/>
            <p14:sldId id="8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54F72"/>
    <a:srgbClr val="63CBFF"/>
    <a:srgbClr val="89D9FF"/>
    <a:srgbClr val="0090E0"/>
    <a:srgbClr val="008FDE"/>
    <a:srgbClr val="0D6EA1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2" autoAdjust="0"/>
    <p:restoredTop sz="88794" autoAdjust="0"/>
  </p:normalViewPr>
  <p:slideViewPr>
    <p:cSldViewPr snapToGrid="0" snapToObjects="1">
      <p:cViewPr varScale="1">
        <p:scale>
          <a:sx n="144" d="100"/>
          <a:sy n="144" d="100"/>
        </p:scale>
        <p:origin x="192" y="808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6C59D-25B9-C342-BC4E-BB3486B18EB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8B13FC0-AC24-9B42-8721-6B3710DF2744}">
      <dgm:prSet phldrT="[Text]"/>
      <dgm:spPr/>
      <dgm:t>
        <a:bodyPr/>
        <a:lstStyle/>
        <a:p>
          <a:r>
            <a:rPr lang="de-DE" dirty="0"/>
            <a:t>Schlüsselverteilung</a:t>
          </a:r>
        </a:p>
      </dgm:t>
    </dgm:pt>
    <dgm:pt modelId="{2DAD99C6-6F36-4C42-A640-DC58F8FD4F63}" type="parTrans" cxnId="{14C6B3B7-A797-6C43-93C1-99EAAFC6141D}">
      <dgm:prSet/>
      <dgm:spPr/>
      <dgm:t>
        <a:bodyPr/>
        <a:lstStyle/>
        <a:p>
          <a:endParaRPr lang="de-DE"/>
        </a:p>
      </dgm:t>
    </dgm:pt>
    <dgm:pt modelId="{92C49C34-DFB1-4C4C-90FD-4B6E3AE32594}" type="sibTrans" cxnId="{14C6B3B7-A797-6C43-93C1-99EAAFC6141D}">
      <dgm:prSet/>
      <dgm:spPr/>
      <dgm:t>
        <a:bodyPr/>
        <a:lstStyle/>
        <a:p>
          <a:endParaRPr lang="de-DE"/>
        </a:p>
      </dgm:t>
    </dgm:pt>
    <dgm:pt modelId="{B547161E-EC75-9342-9474-3A1DAB562B7D}">
      <dgm:prSet phldrT="[Text]"/>
      <dgm:spPr/>
      <dgm:t>
        <a:bodyPr/>
        <a:lstStyle/>
        <a:p>
          <a:r>
            <a:rPr lang="de-DE" dirty="0"/>
            <a:t>Offline (USB)</a:t>
          </a:r>
        </a:p>
      </dgm:t>
    </dgm:pt>
    <dgm:pt modelId="{8708EAE4-2FFF-F347-B029-3E5DC5CFA69C}" type="parTrans" cxnId="{744A7BC5-257F-BB42-8D4A-F83D3837AA2D}">
      <dgm:prSet/>
      <dgm:spPr/>
      <dgm:t>
        <a:bodyPr/>
        <a:lstStyle/>
        <a:p>
          <a:endParaRPr lang="de-DE"/>
        </a:p>
      </dgm:t>
    </dgm:pt>
    <dgm:pt modelId="{17E832A9-04A3-7840-AD23-5B3FA44D807C}" type="sibTrans" cxnId="{744A7BC5-257F-BB42-8D4A-F83D3837AA2D}">
      <dgm:prSet/>
      <dgm:spPr/>
      <dgm:t>
        <a:bodyPr/>
        <a:lstStyle/>
        <a:p>
          <a:endParaRPr lang="de-DE"/>
        </a:p>
      </dgm:t>
    </dgm:pt>
    <dgm:pt modelId="{F6F04626-A100-B449-9BE7-D749358CC84C}">
      <dgm:prSet phldrT="[Text]"/>
      <dgm:spPr/>
      <dgm:t>
        <a:bodyPr/>
        <a:lstStyle/>
        <a:p>
          <a:r>
            <a:rPr lang="de-DE" dirty="0"/>
            <a:t>SCP (SSH)</a:t>
          </a:r>
        </a:p>
      </dgm:t>
    </dgm:pt>
    <dgm:pt modelId="{CF6D04DA-9837-1540-9771-094FA47E7066}" type="parTrans" cxnId="{65FFA097-F5EC-5243-AE83-212BEA80A4CA}">
      <dgm:prSet/>
      <dgm:spPr/>
      <dgm:t>
        <a:bodyPr/>
        <a:lstStyle/>
        <a:p>
          <a:endParaRPr lang="de-DE"/>
        </a:p>
      </dgm:t>
    </dgm:pt>
    <dgm:pt modelId="{66829F60-48DF-3347-86F9-3FDE9A0D113F}" type="sibTrans" cxnId="{65FFA097-F5EC-5243-AE83-212BEA80A4CA}">
      <dgm:prSet/>
      <dgm:spPr/>
      <dgm:t>
        <a:bodyPr/>
        <a:lstStyle/>
        <a:p>
          <a:endParaRPr lang="de-DE"/>
        </a:p>
      </dgm:t>
    </dgm:pt>
    <dgm:pt modelId="{DC139001-8512-BC4C-8D04-8395D144E03B}">
      <dgm:prSet phldrT="[Text]"/>
      <dgm:spPr/>
      <dgm:t>
        <a:bodyPr/>
        <a:lstStyle/>
        <a:p>
          <a:r>
            <a:rPr lang="de-DE" dirty="0"/>
            <a:t>Webserver</a:t>
          </a:r>
        </a:p>
      </dgm:t>
    </dgm:pt>
    <dgm:pt modelId="{7E3D4F4B-FC4A-A24B-AB3E-3FA8FB246BE4}" type="parTrans" cxnId="{3586B895-AE7E-1448-968E-36095C135122}">
      <dgm:prSet/>
      <dgm:spPr/>
      <dgm:t>
        <a:bodyPr/>
        <a:lstStyle/>
        <a:p>
          <a:endParaRPr lang="de-DE"/>
        </a:p>
      </dgm:t>
    </dgm:pt>
    <dgm:pt modelId="{5CA25137-76D7-4545-8C97-8C1C98CC88F8}" type="sibTrans" cxnId="{3586B895-AE7E-1448-968E-36095C135122}">
      <dgm:prSet/>
      <dgm:spPr/>
      <dgm:t>
        <a:bodyPr/>
        <a:lstStyle/>
        <a:p>
          <a:endParaRPr lang="de-DE"/>
        </a:p>
      </dgm:t>
    </dgm:pt>
    <dgm:pt modelId="{418FB915-DB93-7042-868F-CA7045E25342}">
      <dgm:prSet/>
      <dgm:spPr/>
      <dgm:t>
        <a:bodyPr/>
        <a:lstStyle/>
        <a:p>
          <a:r>
            <a:rPr lang="de-DE" dirty="0"/>
            <a:t>Cloud-Dienste</a:t>
          </a:r>
        </a:p>
      </dgm:t>
    </dgm:pt>
    <dgm:pt modelId="{A584A537-965B-9B4C-ADF3-E740ABCDD6DD}" type="parTrans" cxnId="{C034956A-0609-E440-9155-F1E5307D59FD}">
      <dgm:prSet/>
      <dgm:spPr/>
      <dgm:t>
        <a:bodyPr/>
        <a:lstStyle/>
        <a:p>
          <a:endParaRPr lang="de-DE"/>
        </a:p>
      </dgm:t>
    </dgm:pt>
    <dgm:pt modelId="{BC1ECD12-0AD0-E546-8856-47B6C0289D52}" type="sibTrans" cxnId="{C034956A-0609-E440-9155-F1E5307D59FD}">
      <dgm:prSet/>
      <dgm:spPr/>
      <dgm:t>
        <a:bodyPr/>
        <a:lstStyle/>
        <a:p>
          <a:endParaRPr lang="de-DE"/>
        </a:p>
      </dgm:t>
    </dgm:pt>
    <dgm:pt modelId="{C9EF224C-0896-5C47-B785-8C22475E5FE4}" type="pres">
      <dgm:prSet presAssocID="{B046C59D-25B9-C342-BC4E-BB3486B18EB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BB544A-ADD6-A348-BC4E-C347DA7F7976}" type="pres">
      <dgm:prSet presAssocID="{78B13FC0-AC24-9B42-8721-6B3710DF2744}" presName="hierRoot1" presStyleCnt="0">
        <dgm:presLayoutVars>
          <dgm:hierBranch val="init"/>
        </dgm:presLayoutVars>
      </dgm:prSet>
      <dgm:spPr/>
    </dgm:pt>
    <dgm:pt modelId="{7AEA3B44-F343-0B40-8E32-A8AA2D9CCAC9}" type="pres">
      <dgm:prSet presAssocID="{78B13FC0-AC24-9B42-8721-6B3710DF2744}" presName="rootComposite1" presStyleCnt="0"/>
      <dgm:spPr/>
    </dgm:pt>
    <dgm:pt modelId="{5D3CF441-7749-2E47-BC9E-744819E3A52B}" type="pres">
      <dgm:prSet presAssocID="{78B13FC0-AC24-9B42-8721-6B3710DF2744}" presName="rootText1" presStyleLbl="node0" presStyleIdx="0" presStyleCnt="1" custLinFactY="-1982" custLinFactNeighborX="1152" custLinFactNeighborY="-100000">
        <dgm:presLayoutVars>
          <dgm:chPref val="3"/>
        </dgm:presLayoutVars>
      </dgm:prSet>
      <dgm:spPr/>
    </dgm:pt>
    <dgm:pt modelId="{6B2D14C0-24C0-D845-A925-31C38A7264D5}" type="pres">
      <dgm:prSet presAssocID="{78B13FC0-AC24-9B42-8721-6B3710DF2744}" presName="rootConnector1" presStyleLbl="node1" presStyleIdx="0" presStyleCnt="0"/>
      <dgm:spPr/>
    </dgm:pt>
    <dgm:pt modelId="{8056C55B-3A9A-914A-B8FC-86ABCF92DBF0}" type="pres">
      <dgm:prSet presAssocID="{78B13FC0-AC24-9B42-8721-6B3710DF2744}" presName="hierChild2" presStyleCnt="0"/>
      <dgm:spPr/>
    </dgm:pt>
    <dgm:pt modelId="{EEC40D52-6DDB-364C-8D6B-63B9D8B623A8}" type="pres">
      <dgm:prSet presAssocID="{8708EAE4-2FFF-F347-B029-3E5DC5CFA69C}" presName="Name37" presStyleLbl="parChTrans1D2" presStyleIdx="0" presStyleCnt="4"/>
      <dgm:spPr/>
    </dgm:pt>
    <dgm:pt modelId="{BC2396E8-276F-AB45-86F8-5C56C5D50526}" type="pres">
      <dgm:prSet presAssocID="{B547161E-EC75-9342-9474-3A1DAB562B7D}" presName="hierRoot2" presStyleCnt="0">
        <dgm:presLayoutVars>
          <dgm:hierBranch val="init"/>
        </dgm:presLayoutVars>
      </dgm:prSet>
      <dgm:spPr/>
    </dgm:pt>
    <dgm:pt modelId="{E60923D9-E833-4248-98DE-EE60208E8CF0}" type="pres">
      <dgm:prSet presAssocID="{B547161E-EC75-9342-9474-3A1DAB562B7D}" presName="rootComposite" presStyleCnt="0"/>
      <dgm:spPr/>
    </dgm:pt>
    <dgm:pt modelId="{01E9522F-AB8B-6840-B9E4-107DB544E6D4}" type="pres">
      <dgm:prSet presAssocID="{B547161E-EC75-9342-9474-3A1DAB562B7D}" presName="rootText" presStyleLbl="node2" presStyleIdx="0" presStyleCnt="4" custLinFactNeighborX="-81349" custLinFactNeighborY="-1350">
        <dgm:presLayoutVars>
          <dgm:chPref val="3"/>
        </dgm:presLayoutVars>
      </dgm:prSet>
      <dgm:spPr/>
    </dgm:pt>
    <dgm:pt modelId="{B15035D5-F7D9-1E4D-B1CC-F76DEC01FD86}" type="pres">
      <dgm:prSet presAssocID="{B547161E-EC75-9342-9474-3A1DAB562B7D}" presName="rootConnector" presStyleLbl="node2" presStyleIdx="0" presStyleCnt="4"/>
      <dgm:spPr/>
    </dgm:pt>
    <dgm:pt modelId="{592CDFE5-0292-3E4F-976D-4ECAD92B940F}" type="pres">
      <dgm:prSet presAssocID="{B547161E-EC75-9342-9474-3A1DAB562B7D}" presName="hierChild4" presStyleCnt="0"/>
      <dgm:spPr/>
    </dgm:pt>
    <dgm:pt modelId="{0A155B47-EA14-E04A-82C8-30992B5BBB43}" type="pres">
      <dgm:prSet presAssocID="{B547161E-EC75-9342-9474-3A1DAB562B7D}" presName="hierChild5" presStyleCnt="0"/>
      <dgm:spPr/>
    </dgm:pt>
    <dgm:pt modelId="{AA427BD5-5DF3-4943-9A3F-9E8A260A7763}" type="pres">
      <dgm:prSet presAssocID="{CF6D04DA-9837-1540-9771-094FA47E7066}" presName="Name37" presStyleLbl="parChTrans1D2" presStyleIdx="1" presStyleCnt="4"/>
      <dgm:spPr/>
    </dgm:pt>
    <dgm:pt modelId="{A49AEFA6-C7A5-5845-A2C4-8EDF97B71C99}" type="pres">
      <dgm:prSet presAssocID="{F6F04626-A100-B449-9BE7-D749358CC84C}" presName="hierRoot2" presStyleCnt="0">
        <dgm:presLayoutVars>
          <dgm:hierBranch val="init"/>
        </dgm:presLayoutVars>
      </dgm:prSet>
      <dgm:spPr/>
    </dgm:pt>
    <dgm:pt modelId="{1F2E8654-7E9C-2544-8742-4441FA3E7A82}" type="pres">
      <dgm:prSet presAssocID="{F6F04626-A100-B449-9BE7-D749358CC84C}" presName="rootComposite" presStyleCnt="0"/>
      <dgm:spPr/>
    </dgm:pt>
    <dgm:pt modelId="{4136F139-D067-6D4B-888B-E2958AE84C7A}" type="pres">
      <dgm:prSet presAssocID="{F6F04626-A100-B449-9BE7-D749358CC84C}" presName="rootText" presStyleLbl="node2" presStyleIdx="1" presStyleCnt="4">
        <dgm:presLayoutVars>
          <dgm:chPref val="3"/>
        </dgm:presLayoutVars>
      </dgm:prSet>
      <dgm:spPr/>
    </dgm:pt>
    <dgm:pt modelId="{CF0967B3-EB08-F14B-8A63-317F1EDE1677}" type="pres">
      <dgm:prSet presAssocID="{F6F04626-A100-B449-9BE7-D749358CC84C}" presName="rootConnector" presStyleLbl="node2" presStyleIdx="1" presStyleCnt="4"/>
      <dgm:spPr/>
    </dgm:pt>
    <dgm:pt modelId="{8F09925B-0E32-2940-B71A-C5A223099F41}" type="pres">
      <dgm:prSet presAssocID="{F6F04626-A100-B449-9BE7-D749358CC84C}" presName="hierChild4" presStyleCnt="0"/>
      <dgm:spPr/>
    </dgm:pt>
    <dgm:pt modelId="{239F4B24-FF72-DE49-A215-B2936C70E435}" type="pres">
      <dgm:prSet presAssocID="{F6F04626-A100-B449-9BE7-D749358CC84C}" presName="hierChild5" presStyleCnt="0"/>
      <dgm:spPr/>
    </dgm:pt>
    <dgm:pt modelId="{987F52F0-70D2-D541-8052-2EEA889C4C57}" type="pres">
      <dgm:prSet presAssocID="{7E3D4F4B-FC4A-A24B-AB3E-3FA8FB246BE4}" presName="Name37" presStyleLbl="parChTrans1D2" presStyleIdx="2" presStyleCnt="4"/>
      <dgm:spPr/>
    </dgm:pt>
    <dgm:pt modelId="{320514A9-039C-DC4D-8822-8E66E0EC7B4D}" type="pres">
      <dgm:prSet presAssocID="{DC139001-8512-BC4C-8D04-8395D144E03B}" presName="hierRoot2" presStyleCnt="0">
        <dgm:presLayoutVars>
          <dgm:hierBranch val="init"/>
        </dgm:presLayoutVars>
      </dgm:prSet>
      <dgm:spPr/>
    </dgm:pt>
    <dgm:pt modelId="{7D433D7C-BBAF-7D44-9A8C-4BE728C9EB74}" type="pres">
      <dgm:prSet presAssocID="{DC139001-8512-BC4C-8D04-8395D144E03B}" presName="rootComposite" presStyleCnt="0"/>
      <dgm:spPr/>
    </dgm:pt>
    <dgm:pt modelId="{844ACA63-CFEA-7F48-A7AC-0736B52CD012}" type="pres">
      <dgm:prSet presAssocID="{DC139001-8512-BC4C-8D04-8395D144E03B}" presName="rootText" presStyleLbl="node2" presStyleIdx="2" presStyleCnt="4">
        <dgm:presLayoutVars>
          <dgm:chPref val="3"/>
        </dgm:presLayoutVars>
      </dgm:prSet>
      <dgm:spPr/>
    </dgm:pt>
    <dgm:pt modelId="{617D0EFA-5EC6-AD4A-A008-1343510E5FA5}" type="pres">
      <dgm:prSet presAssocID="{DC139001-8512-BC4C-8D04-8395D144E03B}" presName="rootConnector" presStyleLbl="node2" presStyleIdx="2" presStyleCnt="4"/>
      <dgm:spPr/>
    </dgm:pt>
    <dgm:pt modelId="{FC46ECDE-E918-4145-9802-FBE7B727FB63}" type="pres">
      <dgm:prSet presAssocID="{DC139001-8512-BC4C-8D04-8395D144E03B}" presName="hierChild4" presStyleCnt="0"/>
      <dgm:spPr/>
    </dgm:pt>
    <dgm:pt modelId="{A907E46B-5AF5-0647-B471-4346C069AE99}" type="pres">
      <dgm:prSet presAssocID="{DC139001-8512-BC4C-8D04-8395D144E03B}" presName="hierChild5" presStyleCnt="0"/>
      <dgm:spPr/>
    </dgm:pt>
    <dgm:pt modelId="{DF47DB69-45B9-6F4E-8D7D-2BE94DD75831}" type="pres">
      <dgm:prSet presAssocID="{A584A537-965B-9B4C-ADF3-E740ABCDD6DD}" presName="Name37" presStyleLbl="parChTrans1D2" presStyleIdx="3" presStyleCnt="4"/>
      <dgm:spPr/>
    </dgm:pt>
    <dgm:pt modelId="{0B581DEC-08FC-474E-85D5-2C3FB652DE0F}" type="pres">
      <dgm:prSet presAssocID="{418FB915-DB93-7042-868F-CA7045E25342}" presName="hierRoot2" presStyleCnt="0">
        <dgm:presLayoutVars>
          <dgm:hierBranch val="init"/>
        </dgm:presLayoutVars>
      </dgm:prSet>
      <dgm:spPr/>
    </dgm:pt>
    <dgm:pt modelId="{7955F381-5BD1-6848-ABB1-8DE1B9FE01AA}" type="pres">
      <dgm:prSet presAssocID="{418FB915-DB93-7042-868F-CA7045E25342}" presName="rootComposite" presStyleCnt="0"/>
      <dgm:spPr/>
    </dgm:pt>
    <dgm:pt modelId="{B056A52A-59E2-2242-BB76-B0008F5F61F5}" type="pres">
      <dgm:prSet presAssocID="{418FB915-DB93-7042-868F-CA7045E25342}" presName="rootText" presStyleLbl="node2" presStyleIdx="3" presStyleCnt="4">
        <dgm:presLayoutVars>
          <dgm:chPref val="3"/>
        </dgm:presLayoutVars>
      </dgm:prSet>
      <dgm:spPr/>
    </dgm:pt>
    <dgm:pt modelId="{A722B4D7-0E1F-7549-988C-6503054925EB}" type="pres">
      <dgm:prSet presAssocID="{418FB915-DB93-7042-868F-CA7045E25342}" presName="rootConnector" presStyleLbl="node2" presStyleIdx="3" presStyleCnt="4"/>
      <dgm:spPr/>
    </dgm:pt>
    <dgm:pt modelId="{AB816656-BBE8-A34E-A7B1-0F676BDC1B18}" type="pres">
      <dgm:prSet presAssocID="{418FB915-DB93-7042-868F-CA7045E25342}" presName="hierChild4" presStyleCnt="0"/>
      <dgm:spPr/>
    </dgm:pt>
    <dgm:pt modelId="{C194A44A-CA29-7A4E-85BB-BC73C9BF7939}" type="pres">
      <dgm:prSet presAssocID="{418FB915-DB93-7042-868F-CA7045E25342}" presName="hierChild5" presStyleCnt="0"/>
      <dgm:spPr/>
    </dgm:pt>
    <dgm:pt modelId="{669E71A7-172A-9343-A1B8-67842EB5E8ED}" type="pres">
      <dgm:prSet presAssocID="{78B13FC0-AC24-9B42-8721-6B3710DF2744}" presName="hierChild3" presStyleCnt="0"/>
      <dgm:spPr/>
    </dgm:pt>
  </dgm:ptLst>
  <dgm:cxnLst>
    <dgm:cxn modelId="{73A07022-6508-FF42-9142-E0F037B446B2}" type="presOf" srcId="{F6F04626-A100-B449-9BE7-D749358CC84C}" destId="{CF0967B3-EB08-F14B-8A63-317F1EDE1677}" srcOrd="1" destOrd="0" presId="urn:microsoft.com/office/officeart/2005/8/layout/orgChart1"/>
    <dgm:cxn modelId="{9D421C46-3FD3-7B4A-AB82-44D4F9CE1C18}" type="presOf" srcId="{B547161E-EC75-9342-9474-3A1DAB562B7D}" destId="{01E9522F-AB8B-6840-B9E4-107DB544E6D4}" srcOrd="0" destOrd="0" presId="urn:microsoft.com/office/officeart/2005/8/layout/orgChart1"/>
    <dgm:cxn modelId="{C034956A-0609-E440-9155-F1E5307D59FD}" srcId="{78B13FC0-AC24-9B42-8721-6B3710DF2744}" destId="{418FB915-DB93-7042-868F-CA7045E25342}" srcOrd="3" destOrd="0" parTransId="{A584A537-965B-9B4C-ADF3-E740ABCDD6DD}" sibTransId="{BC1ECD12-0AD0-E546-8856-47B6C0289D52}"/>
    <dgm:cxn modelId="{A50A986D-F2FB-C844-9428-1014258171B6}" type="presOf" srcId="{DC139001-8512-BC4C-8D04-8395D144E03B}" destId="{617D0EFA-5EC6-AD4A-A008-1343510E5FA5}" srcOrd="1" destOrd="0" presId="urn:microsoft.com/office/officeart/2005/8/layout/orgChart1"/>
    <dgm:cxn modelId="{3EE36E72-93FD-2648-8B46-5245AE373577}" type="presOf" srcId="{CF6D04DA-9837-1540-9771-094FA47E7066}" destId="{AA427BD5-5DF3-4943-9A3F-9E8A260A7763}" srcOrd="0" destOrd="0" presId="urn:microsoft.com/office/officeart/2005/8/layout/orgChart1"/>
    <dgm:cxn modelId="{9D76778C-A5C4-5B45-ABBD-DE8813326EAE}" type="presOf" srcId="{418FB915-DB93-7042-868F-CA7045E25342}" destId="{A722B4D7-0E1F-7549-988C-6503054925EB}" srcOrd="1" destOrd="0" presId="urn:microsoft.com/office/officeart/2005/8/layout/orgChart1"/>
    <dgm:cxn modelId="{3586B895-AE7E-1448-968E-36095C135122}" srcId="{78B13FC0-AC24-9B42-8721-6B3710DF2744}" destId="{DC139001-8512-BC4C-8D04-8395D144E03B}" srcOrd="2" destOrd="0" parTransId="{7E3D4F4B-FC4A-A24B-AB3E-3FA8FB246BE4}" sibTransId="{5CA25137-76D7-4545-8C97-8C1C98CC88F8}"/>
    <dgm:cxn modelId="{65FFA097-F5EC-5243-AE83-212BEA80A4CA}" srcId="{78B13FC0-AC24-9B42-8721-6B3710DF2744}" destId="{F6F04626-A100-B449-9BE7-D749358CC84C}" srcOrd="1" destOrd="0" parTransId="{CF6D04DA-9837-1540-9771-094FA47E7066}" sibTransId="{66829F60-48DF-3347-86F9-3FDE9A0D113F}"/>
    <dgm:cxn modelId="{ACBDF5A0-374B-334C-AD5E-94E91D98585C}" type="presOf" srcId="{A584A537-965B-9B4C-ADF3-E740ABCDD6DD}" destId="{DF47DB69-45B9-6F4E-8D7D-2BE94DD75831}" srcOrd="0" destOrd="0" presId="urn:microsoft.com/office/officeart/2005/8/layout/orgChart1"/>
    <dgm:cxn modelId="{A23464A2-7788-3F42-880C-2DA9E18706F1}" type="presOf" srcId="{F6F04626-A100-B449-9BE7-D749358CC84C}" destId="{4136F139-D067-6D4B-888B-E2958AE84C7A}" srcOrd="0" destOrd="0" presId="urn:microsoft.com/office/officeart/2005/8/layout/orgChart1"/>
    <dgm:cxn modelId="{ECA282A6-6C7D-B44C-80A9-4BEE97E60684}" type="presOf" srcId="{B547161E-EC75-9342-9474-3A1DAB562B7D}" destId="{B15035D5-F7D9-1E4D-B1CC-F76DEC01FD86}" srcOrd="1" destOrd="0" presId="urn:microsoft.com/office/officeart/2005/8/layout/orgChart1"/>
    <dgm:cxn modelId="{659DBBAB-8ABB-264B-A5A5-CAE8930A2B8F}" type="presOf" srcId="{78B13FC0-AC24-9B42-8721-6B3710DF2744}" destId="{5D3CF441-7749-2E47-BC9E-744819E3A52B}" srcOrd="0" destOrd="0" presId="urn:microsoft.com/office/officeart/2005/8/layout/orgChart1"/>
    <dgm:cxn modelId="{14C6B3B7-A797-6C43-93C1-99EAAFC6141D}" srcId="{B046C59D-25B9-C342-BC4E-BB3486B18EB4}" destId="{78B13FC0-AC24-9B42-8721-6B3710DF2744}" srcOrd="0" destOrd="0" parTransId="{2DAD99C6-6F36-4C42-A640-DC58F8FD4F63}" sibTransId="{92C49C34-DFB1-4C4C-90FD-4B6E3AE32594}"/>
    <dgm:cxn modelId="{D0D536C0-D4EC-464D-87DD-7945A6FC970B}" type="presOf" srcId="{78B13FC0-AC24-9B42-8721-6B3710DF2744}" destId="{6B2D14C0-24C0-D845-A925-31C38A7264D5}" srcOrd="1" destOrd="0" presId="urn:microsoft.com/office/officeart/2005/8/layout/orgChart1"/>
    <dgm:cxn modelId="{744A7BC5-257F-BB42-8D4A-F83D3837AA2D}" srcId="{78B13FC0-AC24-9B42-8721-6B3710DF2744}" destId="{B547161E-EC75-9342-9474-3A1DAB562B7D}" srcOrd="0" destOrd="0" parTransId="{8708EAE4-2FFF-F347-B029-3E5DC5CFA69C}" sibTransId="{17E832A9-04A3-7840-AD23-5B3FA44D807C}"/>
    <dgm:cxn modelId="{EA2815CF-3F64-534E-B76B-B49BF7536000}" type="presOf" srcId="{DC139001-8512-BC4C-8D04-8395D144E03B}" destId="{844ACA63-CFEA-7F48-A7AC-0736B52CD012}" srcOrd="0" destOrd="0" presId="urn:microsoft.com/office/officeart/2005/8/layout/orgChart1"/>
    <dgm:cxn modelId="{325AF5D5-42F2-2640-916F-8F48091DC884}" type="presOf" srcId="{8708EAE4-2FFF-F347-B029-3E5DC5CFA69C}" destId="{EEC40D52-6DDB-364C-8D6B-63B9D8B623A8}" srcOrd="0" destOrd="0" presId="urn:microsoft.com/office/officeart/2005/8/layout/orgChart1"/>
    <dgm:cxn modelId="{2003ADD7-599D-4048-B09A-8E40E4F7D9D2}" type="presOf" srcId="{B046C59D-25B9-C342-BC4E-BB3486B18EB4}" destId="{C9EF224C-0896-5C47-B785-8C22475E5FE4}" srcOrd="0" destOrd="0" presId="urn:microsoft.com/office/officeart/2005/8/layout/orgChart1"/>
    <dgm:cxn modelId="{F95AF7D8-05DF-5E49-BE34-413E28D8A14C}" type="presOf" srcId="{7E3D4F4B-FC4A-A24B-AB3E-3FA8FB246BE4}" destId="{987F52F0-70D2-D541-8052-2EEA889C4C57}" srcOrd="0" destOrd="0" presId="urn:microsoft.com/office/officeart/2005/8/layout/orgChart1"/>
    <dgm:cxn modelId="{2AF7B0DF-A172-A14E-AD3F-321D415CA2FA}" type="presOf" srcId="{418FB915-DB93-7042-868F-CA7045E25342}" destId="{B056A52A-59E2-2242-BB76-B0008F5F61F5}" srcOrd="0" destOrd="0" presId="urn:microsoft.com/office/officeart/2005/8/layout/orgChart1"/>
    <dgm:cxn modelId="{747495BB-620A-1047-BCDC-0DC90C3190B4}" type="presParOf" srcId="{C9EF224C-0896-5C47-B785-8C22475E5FE4}" destId="{F7BB544A-ADD6-A348-BC4E-C347DA7F7976}" srcOrd="0" destOrd="0" presId="urn:microsoft.com/office/officeart/2005/8/layout/orgChart1"/>
    <dgm:cxn modelId="{BA9CD540-DDF0-8140-B9DA-4EF9CEE54A25}" type="presParOf" srcId="{F7BB544A-ADD6-A348-BC4E-C347DA7F7976}" destId="{7AEA3B44-F343-0B40-8E32-A8AA2D9CCAC9}" srcOrd="0" destOrd="0" presId="urn:microsoft.com/office/officeart/2005/8/layout/orgChart1"/>
    <dgm:cxn modelId="{DE093F79-D7F3-1A47-A32F-BDC25C466315}" type="presParOf" srcId="{7AEA3B44-F343-0B40-8E32-A8AA2D9CCAC9}" destId="{5D3CF441-7749-2E47-BC9E-744819E3A52B}" srcOrd="0" destOrd="0" presId="urn:microsoft.com/office/officeart/2005/8/layout/orgChart1"/>
    <dgm:cxn modelId="{B99C6843-68C9-0F4C-99C6-BD01CACCE943}" type="presParOf" srcId="{7AEA3B44-F343-0B40-8E32-A8AA2D9CCAC9}" destId="{6B2D14C0-24C0-D845-A925-31C38A7264D5}" srcOrd="1" destOrd="0" presId="urn:microsoft.com/office/officeart/2005/8/layout/orgChart1"/>
    <dgm:cxn modelId="{0D59340F-2192-364E-9F4E-DBE773470626}" type="presParOf" srcId="{F7BB544A-ADD6-A348-BC4E-C347DA7F7976}" destId="{8056C55B-3A9A-914A-B8FC-86ABCF92DBF0}" srcOrd="1" destOrd="0" presId="urn:microsoft.com/office/officeart/2005/8/layout/orgChart1"/>
    <dgm:cxn modelId="{B47CDCC1-C7A6-E646-B27C-A26CE128488E}" type="presParOf" srcId="{8056C55B-3A9A-914A-B8FC-86ABCF92DBF0}" destId="{EEC40D52-6DDB-364C-8D6B-63B9D8B623A8}" srcOrd="0" destOrd="0" presId="urn:microsoft.com/office/officeart/2005/8/layout/orgChart1"/>
    <dgm:cxn modelId="{5CC58247-F9A3-6D4E-AA70-E06F1BDBE73A}" type="presParOf" srcId="{8056C55B-3A9A-914A-B8FC-86ABCF92DBF0}" destId="{BC2396E8-276F-AB45-86F8-5C56C5D50526}" srcOrd="1" destOrd="0" presId="urn:microsoft.com/office/officeart/2005/8/layout/orgChart1"/>
    <dgm:cxn modelId="{2896E184-CB07-AC4C-A016-21154F669EB3}" type="presParOf" srcId="{BC2396E8-276F-AB45-86F8-5C56C5D50526}" destId="{E60923D9-E833-4248-98DE-EE60208E8CF0}" srcOrd="0" destOrd="0" presId="urn:microsoft.com/office/officeart/2005/8/layout/orgChart1"/>
    <dgm:cxn modelId="{DF46C862-011E-FA49-8993-ABA43E2737A3}" type="presParOf" srcId="{E60923D9-E833-4248-98DE-EE60208E8CF0}" destId="{01E9522F-AB8B-6840-B9E4-107DB544E6D4}" srcOrd="0" destOrd="0" presId="urn:microsoft.com/office/officeart/2005/8/layout/orgChart1"/>
    <dgm:cxn modelId="{CF88D318-6811-DC49-87E4-3DB731D2CE03}" type="presParOf" srcId="{E60923D9-E833-4248-98DE-EE60208E8CF0}" destId="{B15035D5-F7D9-1E4D-B1CC-F76DEC01FD86}" srcOrd="1" destOrd="0" presId="urn:microsoft.com/office/officeart/2005/8/layout/orgChart1"/>
    <dgm:cxn modelId="{4B3E861A-3CC4-D54D-8515-37747115FEF6}" type="presParOf" srcId="{BC2396E8-276F-AB45-86F8-5C56C5D50526}" destId="{592CDFE5-0292-3E4F-976D-4ECAD92B940F}" srcOrd="1" destOrd="0" presId="urn:microsoft.com/office/officeart/2005/8/layout/orgChart1"/>
    <dgm:cxn modelId="{915A5AE5-8574-4B4D-9979-9ADE825DA10B}" type="presParOf" srcId="{BC2396E8-276F-AB45-86F8-5C56C5D50526}" destId="{0A155B47-EA14-E04A-82C8-30992B5BBB43}" srcOrd="2" destOrd="0" presId="urn:microsoft.com/office/officeart/2005/8/layout/orgChart1"/>
    <dgm:cxn modelId="{91F84A90-5DE1-7E48-A6A9-4630954BAA24}" type="presParOf" srcId="{8056C55B-3A9A-914A-B8FC-86ABCF92DBF0}" destId="{AA427BD5-5DF3-4943-9A3F-9E8A260A7763}" srcOrd="2" destOrd="0" presId="urn:microsoft.com/office/officeart/2005/8/layout/orgChart1"/>
    <dgm:cxn modelId="{1F468D89-0EEA-554D-BA5C-5747309BAE5C}" type="presParOf" srcId="{8056C55B-3A9A-914A-B8FC-86ABCF92DBF0}" destId="{A49AEFA6-C7A5-5845-A2C4-8EDF97B71C99}" srcOrd="3" destOrd="0" presId="urn:microsoft.com/office/officeart/2005/8/layout/orgChart1"/>
    <dgm:cxn modelId="{BA1881F4-172B-BC4D-9F86-28D2918BEE48}" type="presParOf" srcId="{A49AEFA6-C7A5-5845-A2C4-8EDF97B71C99}" destId="{1F2E8654-7E9C-2544-8742-4441FA3E7A82}" srcOrd="0" destOrd="0" presId="urn:microsoft.com/office/officeart/2005/8/layout/orgChart1"/>
    <dgm:cxn modelId="{807C2DDA-45C8-B544-8D8D-1E079DAC9BF3}" type="presParOf" srcId="{1F2E8654-7E9C-2544-8742-4441FA3E7A82}" destId="{4136F139-D067-6D4B-888B-E2958AE84C7A}" srcOrd="0" destOrd="0" presId="urn:microsoft.com/office/officeart/2005/8/layout/orgChart1"/>
    <dgm:cxn modelId="{6CB62645-CAF3-AE42-AF6F-2412903E1763}" type="presParOf" srcId="{1F2E8654-7E9C-2544-8742-4441FA3E7A82}" destId="{CF0967B3-EB08-F14B-8A63-317F1EDE1677}" srcOrd="1" destOrd="0" presId="urn:microsoft.com/office/officeart/2005/8/layout/orgChart1"/>
    <dgm:cxn modelId="{82D56FEC-1269-E644-AE3F-6CB70DEBE0CC}" type="presParOf" srcId="{A49AEFA6-C7A5-5845-A2C4-8EDF97B71C99}" destId="{8F09925B-0E32-2940-B71A-C5A223099F41}" srcOrd="1" destOrd="0" presId="urn:microsoft.com/office/officeart/2005/8/layout/orgChart1"/>
    <dgm:cxn modelId="{38C7C42D-C565-4E40-AD62-B251828926D0}" type="presParOf" srcId="{A49AEFA6-C7A5-5845-A2C4-8EDF97B71C99}" destId="{239F4B24-FF72-DE49-A215-B2936C70E435}" srcOrd="2" destOrd="0" presId="urn:microsoft.com/office/officeart/2005/8/layout/orgChart1"/>
    <dgm:cxn modelId="{9B44D104-E65B-3A48-A753-04221AC07857}" type="presParOf" srcId="{8056C55B-3A9A-914A-B8FC-86ABCF92DBF0}" destId="{987F52F0-70D2-D541-8052-2EEA889C4C57}" srcOrd="4" destOrd="0" presId="urn:microsoft.com/office/officeart/2005/8/layout/orgChart1"/>
    <dgm:cxn modelId="{82234568-B80E-2A46-A8AB-E36C52DAEA1C}" type="presParOf" srcId="{8056C55B-3A9A-914A-B8FC-86ABCF92DBF0}" destId="{320514A9-039C-DC4D-8822-8E66E0EC7B4D}" srcOrd="5" destOrd="0" presId="urn:microsoft.com/office/officeart/2005/8/layout/orgChart1"/>
    <dgm:cxn modelId="{92A01C73-8A8D-6648-8E0B-BA791B0D74E9}" type="presParOf" srcId="{320514A9-039C-DC4D-8822-8E66E0EC7B4D}" destId="{7D433D7C-BBAF-7D44-9A8C-4BE728C9EB74}" srcOrd="0" destOrd="0" presId="urn:microsoft.com/office/officeart/2005/8/layout/orgChart1"/>
    <dgm:cxn modelId="{83F679D8-BBAF-A54D-B851-B918F7AFEF45}" type="presParOf" srcId="{7D433D7C-BBAF-7D44-9A8C-4BE728C9EB74}" destId="{844ACA63-CFEA-7F48-A7AC-0736B52CD012}" srcOrd="0" destOrd="0" presId="urn:microsoft.com/office/officeart/2005/8/layout/orgChart1"/>
    <dgm:cxn modelId="{26D6FB50-4F67-6D46-A617-84B2D78F99F1}" type="presParOf" srcId="{7D433D7C-BBAF-7D44-9A8C-4BE728C9EB74}" destId="{617D0EFA-5EC6-AD4A-A008-1343510E5FA5}" srcOrd="1" destOrd="0" presId="urn:microsoft.com/office/officeart/2005/8/layout/orgChart1"/>
    <dgm:cxn modelId="{17EAA99C-5E6F-154F-96F8-D3FA9FE174FC}" type="presParOf" srcId="{320514A9-039C-DC4D-8822-8E66E0EC7B4D}" destId="{FC46ECDE-E918-4145-9802-FBE7B727FB63}" srcOrd="1" destOrd="0" presId="urn:microsoft.com/office/officeart/2005/8/layout/orgChart1"/>
    <dgm:cxn modelId="{29668848-8BA6-2B4C-8BED-43268AD713A4}" type="presParOf" srcId="{320514A9-039C-DC4D-8822-8E66E0EC7B4D}" destId="{A907E46B-5AF5-0647-B471-4346C069AE99}" srcOrd="2" destOrd="0" presId="urn:microsoft.com/office/officeart/2005/8/layout/orgChart1"/>
    <dgm:cxn modelId="{2C6C8D05-FEC9-FB46-A282-D317A39F18C7}" type="presParOf" srcId="{8056C55B-3A9A-914A-B8FC-86ABCF92DBF0}" destId="{DF47DB69-45B9-6F4E-8D7D-2BE94DD75831}" srcOrd="6" destOrd="0" presId="urn:microsoft.com/office/officeart/2005/8/layout/orgChart1"/>
    <dgm:cxn modelId="{76C62376-BFDB-514F-8A67-636BCCE89E40}" type="presParOf" srcId="{8056C55B-3A9A-914A-B8FC-86ABCF92DBF0}" destId="{0B581DEC-08FC-474E-85D5-2C3FB652DE0F}" srcOrd="7" destOrd="0" presId="urn:microsoft.com/office/officeart/2005/8/layout/orgChart1"/>
    <dgm:cxn modelId="{D644DB66-6589-4C4A-9F93-D339149117FF}" type="presParOf" srcId="{0B581DEC-08FC-474E-85D5-2C3FB652DE0F}" destId="{7955F381-5BD1-6848-ABB1-8DE1B9FE01AA}" srcOrd="0" destOrd="0" presId="urn:microsoft.com/office/officeart/2005/8/layout/orgChart1"/>
    <dgm:cxn modelId="{2478C151-26E6-3543-B9C2-7C393B6842EA}" type="presParOf" srcId="{7955F381-5BD1-6848-ABB1-8DE1B9FE01AA}" destId="{B056A52A-59E2-2242-BB76-B0008F5F61F5}" srcOrd="0" destOrd="0" presId="urn:microsoft.com/office/officeart/2005/8/layout/orgChart1"/>
    <dgm:cxn modelId="{6CDA09F1-C665-5944-BF45-509498C2C471}" type="presParOf" srcId="{7955F381-5BD1-6848-ABB1-8DE1B9FE01AA}" destId="{A722B4D7-0E1F-7549-988C-6503054925EB}" srcOrd="1" destOrd="0" presId="urn:microsoft.com/office/officeart/2005/8/layout/orgChart1"/>
    <dgm:cxn modelId="{E64BFDCF-2BB6-9A4A-B97E-26E9A9A369DD}" type="presParOf" srcId="{0B581DEC-08FC-474E-85D5-2C3FB652DE0F}" destId="{AB816656-BBE8-A34E-A7B1-0F676BDC1B18}" srcOrd="1" destOrd="0" presId="urn:microsoft.com/office/officeart/2005/8/layout/orgChart1"/>
    <dgm:cxn modelId="{15EC9190-2051-CD4F-83A1-3241B90EBD97}" type="presParOf" srcId="{0B581DEC-08FC-474E-85D5-2C3FB652DE0F}" destId="{C194A44A-CA29-7A4E-85BB-BC73C9BF7939}" srcOrd="2" destOrd="0" presId="urn:microsoft.com/office/officeart/2005/8/layout/orgChart1"/>
    <dgm:cxn modelId="{DA14A6A7-34EE-D04C-B0F2-84950CCE79AA}" type="presParOf" srcId="{F7BB544A-ADD6-A348-BC4E-C347DA7F7976}" destId="{669E71A7-172A-9343-A1B8-67842EB5E8E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258228-C82B-B949-988D-359EEE9D8F6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E46A852-424E-9645-AAF2-098DC914CCFB}">
      <dgm:prSet phldrT="[Text]"/>
      <dgm:spPr/>
      <dgm:t>
        <a:bodyPr/>
        <a:lstStyle/>
        <a:p>
          <a:r>
            <a:rPr lang="de-DE" dirty="0"/>
            <a:t>Websocket</a:t>
          </a:r>
        </a:p>
      </dgm:t>
    </dgm:pt>
    <dgm:pt modelId="{24A96856-B2B1-9149-8EDD-9AE7F8673495}" type="parTrans" cxnId="{D8229AD3-C3F9-A54B-B62A-01647A1F5823}">
      <dgm:prSet/>
      <dgm:spPr/>
      <dgm:t>
        <a:bodyPr/>
        <a:lstStyle/>
        <a:p>
          <a:endParaRPr lang="de-DE"/>
        </a:p>
      </dgm:t>
    </dgm:pt>
    <dgm:pt modelId="{E5D30326-90EF-5842-9742-9C84A7090451}" type="sibTrans" cxnId="{D8229AD3-C3F9-A54B-B62A-01647A1F5823}">
      <dgm:prSet/>
      <dgm:spPr/>
      <dgm:t>
        <a:bodyPr/>
        <a:lstStyle/>
        <a:p>
          <a:endParaRPr lang="de-DE"/>
        </a:p>
      </dgm:t>
    </dgm:pt>
    <dgm:pt modelId="{198F946B-9537-0446-B220-84F88F6B1A62}">
      <dgm:prSet phldrT="[Text]"/>
      <dgm:spPr/>
      <dgm:t>
        <a:bodyPr/>
        <a:lstStyle/>
        <a:p>
          <a:r>
            <a:rPr lang="de-DE" dirty="0"/>
            <a:t>Benötigt Server</a:t>
          </a:r>
        </a:p>
      </dgm:t>
    </dgm:pt>
    <dgm:pt modelId="{9690981A-3530-BA4D-BC7D-D8E7D76E1CA3}" type="parTrans" cxnId="{9AE3A042-26A1-6147-BE55-D33DBCB1B4AF}">
      <dgm:prSet/>
      <dgm:spPr/>
      <dgm:t>
        <a:bodyPr/>
        <a:lstStyle/>
        <a:p>
          <a:endParaRPr lang="de-DE"/>
        </a:p>
      </dgm:t>
    </dgm:pt>
    <dgm:pt modelId="{0211BADD-BA47-0144-A8CA-DCF2A671CA1B}" type="sibTrans" cxnId="{9AE3A042-26A1-6147-BE55-D33DBCB1B4AF}">
      <dgm:prSet/>
      <dgm:spPr/>
      <dgm:t>
        <a:bodyPr/>
        <a:lstStyle/>
        <a:p>
          <a:endParaRPr lang="de-DE"/>
        </a:p>
      </dgm:t>
    </dgm:pt>
    <dgm:pt modelId="{F3665D49-D9DB-4942-BB6F-9CC680A173C9}">
      <dgm:prSet phldrT="[Text]"/>
      <dgm:spPr/>
      <dgm:t>
        <a:bodyPr/>
        <a:lstStyle/>
        <a:p>
          <a:r>
            <a:rPr lang="de-DE" dirty="0"/>
            <a:t>Typisierung der Nachrichten</a:t>
          </a:r>
        </a:p>
      </dgm:t>
    </dgm:pt>
    <dgm:pt modelId="{104274E9-E09D-5342-A8BC-CFEA8DA069AB}" type="parTrans" cxnId="{E1974DF3-FFE6-3A48-9FE0-EE81E8BED4D6}">
      <dgm:prSet/>
      <dgm:spPr/>
      <dgm:t>
        <a:bodyPr/>
        <a:lstStyle/>
        <a:p>
          <a:endParaRPr lang="de-DE"/>
        </a:p>
      </dgm:t>
    </dgm:pt>
    <dgm:pt modelId="{8A445DA0-4385-C343-A3B3-4C258876A2B9}" type="sibTrans" cxnId="{E1974DF3-FFE6-3A48-9FE0-EE81E8BED4D6}">
      <dgm:prSet/>
      <dgm:spPr/>
      <dgm:t>
        <a:bodyPr/>
        <a:lstStyle/>
        <a:p>
          <a:endParaRPr lang="de-DE"/>
        </a:p>
      </dgm:t>
    </dgm:pt>
    <dgm:pt modelId="{137E6F1C-1D91-5C46-986E-16C459693B26}">
      <dgm:prSet phldrT="[Text]"/>
      <dgm:spPr/>
      <dgm:t>
        <a:bodyPr/>
        <a:lstStyle/>
        <a:p>
          <a:r>
            <a:rPr lang="de-DE" dirty="0" err="1"/>
            <a:t>gRPC</a:t>
          </a:r>
          <a:endParaRPr lang="de-DE" dirty="0"/>
        </a:p>
      </dgm:t>
    </dgm:pt>
    <dgm:pt modelId="{AC8D4B1B-D682-2044-9BC7-85935C0840B9}" type="parTrans" cxnId="{7059808E-1351-3748-BD75-999BBBF64D82}">
      <dgm:prSet/>
      <dgm:spPr/>
      <dgm:t>
        <a:bodyPr/>
        <a:lstStyle/>
        <a:p>
          <a:endParaRPr lang="de-DE"/>
        </a:p>
      </dgm:t>
    </dgm:pt>
    <dgm:pt modelId="{16988C08-C12D-A449-8B57-116F3F7C1658}" type="sibTrans" cxnId="{7059808E-1351-3748-BD75-999BBBF64D82}">
      <dgm:prSet/>
      <dgm:spPr/>
      <dgm:t>
        <a:bodyPr/>
        <a:lstStyle/>
        <a:p>
          <a:endParaRPr lang="de-DE"/>
        </a:p>
      </dgm:t>
    </dgm:pt>
    <dgm:pt modelId="{EA8EE3D0-2183-5E44-A062-E86204ED5318}">
      <dgm:prSet phldrT="[Text]"/>
      <dgm:spPr/>
      <dgm:t>
        <a:bodyPr/>
        <a:lstStyle/>
        <a:p>
          <a:r>
            <a:rPr lang="de-DE" dirty="0"/>
            <a:t>Benötigt Server</a:t>
          </a:r>
        </a:p>
      </dgm:t>
    </dgm:pt>
    <dgm:pt modelId="{DBC2E0E0-6FE7-DD4F-85A8-70F4A77445ED}" type="parTrans" cxnId="{17FCCF7F-6368-0E47-A478-D1667A0F18CB}">
      <dgm:prSet/>
      <dgm:spPr/>
      <dgm:t>
        <a:bodyPr/>
        <a:lstStyle/>
        <a:p>
          <a:endParaRPr lang="de-DE"/>
        </a:p>
      </dgm:t>
    </dgm:pt>
    <dgm:pt modelId="{33D9A06E-D949-5448-9A59-C7F6B5F5F85B}" type="sibTrans" cxnId="{17FCCF7F-6368-0E47-A478-D1667A0F18CB}">
      <dgm:prSet/>
      <dgm:spPr/>
      <dgm:t>
        <a:bodyPr/>
        <a:lstStyle/>
        <a:p>
          <a:endParaRPr lang="de-DE"/>
        </a:p>
      </dgm:t>
    </dgm:pt>
    <dgm:pt modelId="{C8CDEB69-377F-A342-945B-BCE2EBF6F864}">
      <dgm:prSet phldrT="[Text]"/>
      <dgm:spPr/>
      <dgm:t>
        <a:bodyPr/>
        <a:lstStyle/>
        <a:p>
          <a:r>
            <a:rPr lang="de-DE" dirty="0"/>
            <a:t>Bidirektionales Streaming</a:t>
          </a:r>
        </a:p>
      </dgm:t>
    </dgm:pt>
    <dgm:pt modelId="{FC66ECA3-8CC3-0F4B-91B0-D6BC8E37CF74}" type="parTrans" cxnId="{0EC7E456-A623-ED48-8A20-79F4BBD53424}">
      <dgm:prSet/>
      <dgm:spPr/>
      <dgm:t>
        <a:bodyPr/>
        <a:lstStyle/>
        <a:p>
          <a:endParaRPr lang="de-DE"/>
        </a:p>
      </dgm:t>
    </dgm:pt>
    <dgm:pt modelId="{01C3BF14-7A08-0B4E-9442-A48A3D2D994C}" type="sibTrans" cxnId="{0EC7E456-A623-ED48-8A20-79F4BBD53424}">
      <dgm:prSet/>
      <dgm:spPr/>
      <dgm:t>
        <a:bodyPr/>
        <a:lstStyle/>
        <a:p>
          <a:endParaRPr lang="de-DE"/>
        </a:p>
      </dgm:t>
    </dgm:pt>
    <dgm:pt modelId="{EAA7E041-3C8E-E24F-8B68-4AF3183561FC}">
      <dgm:prSet phldrT="[Text]"/>
      <dgm:spPr/>
      <dgm:t>
        <a:bodyPr/>
        <a:lstStyle/>
        <a:p>
          <a:r>
            <a:rPr lang="de-DE" dirty="0" err="1"/>
            <a:t>WebRTC</a:t>
          </a:r>
          <a:endParaRPr lang="de-DE" dirty="0"/>
        </a:p>
      </dgm:t>
    </dgm:pt>
    <dgm:pt modelId="{76471FAD-EDEA-F344-9826-33E5153EAA50}" type="parTrans" cxnId="{1DFA2A1C-624F-C84F-B5C6-0FD6234C4A9B}">
      <dgm:prSet/>
      <dgm:spPr/>
      <dgm:t>
        <a:bodyPr/>
        <a:lstStyle/>
        <a:p>
          <a:endParaRPr lang="de-DE"/>
        </a:p>
      </dgm:t>
    </dgm:pt>
    <dgm:pt modelId="{A31C804F-2399-884F-832C-154E92CA079F}" type="sibTrans" cxnId="{1DFA2A1C-624F-C84F-B5C6-0FD6234C4A9B}">
      <dgm:prSet/>
      <dgm:spPr/>
      <dgm:t>
        <a:bodyPr/>
        <a:lstStyle/>
        <a:p>
          <a:endParaRPr lang="de-DE"/>
        </a:p>
      </dgm:t>
    </dgm:pt>
    <dgm:pt modelId="{EB17151F-E433-9141-A7C4-FFF38B9EF3E5}">
      <dgm:prSet phldrT="[Text]"/>
      <dgm:spPr/>
      <dgm:t>
        <a:bodyPr/>
        <a:lstStyle/>
        <a:p>
          <a:r>
            <a:rPr lang="de-DE" dirty="0"/>
            <a:t>Benötigt Server im Internet</a:t>
          </a:r>
        </a:p>
      </dgm:t>
    </dgm:pt>
    <dgm:pt modelId="{74D85802-E062-1E4A-A7B8-1F5617383063}" type="parTrans" cxnId="{EFDB63F0-671F-C84D-9995-39966E7C6FC2}">
      <dgm:prSet/>
      <dgm:spPr/>
      <dgm:t>
        <a:bodyPr/>
        <a:lstStyle/>
        <a:p>
          <a:endParaRPr lang="de-DE"/>
        </a:p>
      </dgm:t>
    </dgm:pt>
    <dgm:pt modelId="{A9C2C35C-4B1B-1046-BE77-BFAD07085909}" type="sibTrans" cxnId="{EFDB63F0-671F-C84D-9995-39966E7C6FC2}">
      <dgm:prSet/>
      <dgm:spPr/>
      <dgm:t>
        <a:bodyPr/>
        <a:lstStyle/>
        <a:p>
          <a:endParaRPr lang="de-DE"/>
        </a:p>
      </dgm:t>
    </dgm:pt>
    <dgm:pt modelId="{81DBEF94-FA21-0B4D-B26E-D6F42DDB108D}">
      <dgm:prSet phldrT="[Text]"/>
      <dgm:spPr/>
      <dgm:t>
        <a:bodyPr/>
        <a:lstStyle/>
        <a:p>
          <a:r>
            <a:rPr lang="de-DE" dirty="0"/>
            <a:t>Peer-</a:t>
          </a:r>
          <a:r>
            <a:rPr lang="de-DE" dirty="0" err="1"/>
            <a:t>to</a:t>
          </a:r>
          <a:r>
            <a:rPr lang="de-DE" dirty="0"/>
            <a:t>-Peer</a:t>
          </a:r>
        </a:p>
      </dgm:t>
    </dgm:pt>
    <dgm:pt modelId="{6648A32C-7E13-734E-846B-2C180073430C}" type="parTrans" cxnId="{617BA5CA-ED6B-6740-9371-5BCF3335CA10}">
      <dgm:prSet/>
      <dgm:spPr/>
      <dgm:t>
        <a:bodyPr/>
        <a:lstStyle/>
        <a:p>
          <a:endParaRPr lang="de-DE"/>
        </a:p>
      </dgm:t>
    </dgm:pt>
    <dgm:pt modelId="{303C133B-EE02-974D-9A53-91DBB27BB1B9}" type="sibTrans" cxnId="{617BA5CA-ED6B-6740-9371-5BCF3335CA10}">
      <dgm:prSet/>
      <dgm:spPr/>
      <dgm:t>
        <a:bodyPr/>
        <a:lstStyle/>
        <a:p>
          <a:endParaRPr lang="de-DE"/>
        </a:p>
      </dgm:t>
    </dgm:pt>
    <dgm:pt modelId="{D731ECA6-247E-2A42-8EFF-CEC8BDE34369}" type="pres">
      <dgm:prSet presAssocID="{E1258228-C82B-B949-988D-359EEE9D8F6E}" presName="linearFlow" presStyleCnt="0">
        <dgm:presLayoutVars>
          <dgm:dir/>
          <dgm:animLvl val="lvl"/>
          <dgm:resizeHandles val="exact"/>
        </dgm:presLayoutVars>
      </dgm:prSet>
      <dgm:spPr/>
    </dgm:pt>
    <dgm:pt modelId="{B11F2AE3-DC51-354C-90DD-F06C74555231}" type="pres">
      <dgm:prSet presAssocID="{8E46A852-424E-9645-AAF2-098DC914CCFB}" presName="composite" presStyleCnt="0"/>
      <dgm:spPr/>
    </dgm:pt>
    <dgm:pt modelId="{E8AF4CA6-310F-4644-83D6-6AB080BB6CD8}" type="pres">
      <dgm:prSet presAssocID="{8E46A852-424E-9645-AAF2-098DC914CCFB}" presName="parentText" presStyleLbl="alignNode1" presStyleIdx="0" presStyleCnt="3" custLinFactNeighborX="-17549" custLinFactNeighborY="614">
        <dgm:presLayoutVars>
          <dgm:chMax val="1"/>
          <dgm:bulletEnabled val="1"/>
        </dgm:presLayoutVars>
      </dgm:prSet>
      <dgm:spPr/>
    </dgm:pt>
    <dgm:pt modelId="{4F63E38A-1870-774D-9B79-C30E88E92F90}" type="pres">
      <dgm:prSet presAssocID="{8E46A852-424E-9645-AAF2-098DC914CCFB}" presName="descendantText" presStyleLbl="alignAcc1" presStyleIdx="0" presStyleCnt="3">
        <dgm:presLayoutVars>
          <dgm:bulletEnabled val="1"/>
        </dgm:presLayoutVars>
      </dgm:prSet>
      <dgm:spPr/>
    </dgm:pt>
    <dgm:pt modelId="{D4F010C6-8809-5A45-B61F-354CB11BFE3E}" type="pres">
      <dgm:prSet presAssocID="{E5D30326-90EF-5842-9742-9C84A7090451}" presName="sp" presStyleCnt="0"/>
      <dgm:spPr/>
    </dgm:pt>
    <dgm:pt modelId="{565FFB20-191F-CF46-92FD-DFB45AB6D923}" type="pres">
      <dgm:prSet presAssocID="{137E6F1C-1D91-5C46-986E-16C459693B26}" presName="composite" presStyleCnt="0"/>
      <dgm:spPr/>
    </dgm:pt>
    <dgm:pt modelId="{862132A5-3977-A044-9C12-6BE40A7099D6}" type="pres">
      <dgm:prSet presAssocID="{137E6F1C-1D91-5C46-986E-16C459693B2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98BFD-B568-AE4C-B633-C238FDD6EBD3}" type="pres">
      <dgm:prSet presAssocID="{137E6F1C-1D91-5C46-986E-16C459693B26}" presName="descendantText" presStyleLbl="alignAcc1" presStyleIdx="1" presStyleCnt="3">
        <dgm:presLayoutVars>
          <dgm:bulletEnabled val="1"/>
        </dgm:presLayoutVars>
      </dgm:prSet>
      <dgm:spPr/>
    </dgm:pt>
    <dgm:pt modelId="{D9BC6D51-E8D8-964B-8B27-E2C46AF5BB17}" type="pres">
      <dgm:prSet presAssocID="{16988C08-C12D-A449-8B57-116F3F7C1658}" presName="sp" presStyleCnt="0"/>
      <dgm:spPr/>
    </dgm:pt>
    <dgm:pt modelId="{33F17B8F-93AA-AC44-81DA-C3ACB1DEDAFE}" type="pres">
      <dgm:prSet presAssocID="{EAA7E041-3C8E-E24F-8B68-4AF3183561FC}" presName="composite" presStyleCnt="0"/>
      <dgm:spPr/>
    </dgm:pt>
    <dgm:pt modelId="{940D3600-CF70-FD46-8638-D6F7EF60710B}" type="pres">
      <dgm:prSet presAssocID="{EAA7E041-3C8E-E24F-8B68-4AF3183561F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F997271-70CB-CD48-8156-D58D4A34BBA4}" type="pres">
      <dgm:prSet presAssocID="{EAA7E041-3C8E-E24F-8B68-4AF3183561F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FD12E08-090F-3243-B3B1-3F322E59DD7F}" type="presOf" srcId="{137E6F1C-1D91-5C46-986E-16C459693B26}" destId="{862132A5-3977-A044-9C12-6BE40A7099D6}" srcOrd="0" destOrd="0" presId="urn:microsoft.com/office/officeart/2005/8/layout/chevron2"/>
    <dgm:cxn modelId="{1DFA2A1C-624F-C84F-B5C6-0FD6234C4A9B}" srcId="{E1258228-C82B-B949-988D-359EEE9D8F6E}" destId="{EAA7E041-3C8E-E24F-8B68-4AF3183561FC}" srcOrd="2" destOrd="0" parTransId="{76471FAD-EDEA-F344-9826-33E5153EAA50}" sibTransId="{A31C804F-2399-884F-832C-154E92CA079F}"/>
    <dgm:cxn modelId="{E636E932-BF6F-DA48-A3BA-E3E1FEB1991C}" type="presOf" srcId="{EAA7E041-3C8E-E24F-8B68-4AF3183561FC}" destId="{940D3600-CF70-FD46-8638-D6F7EF60710B}" srcOrd="0" destOrd="0" presId="urn:microsoft.com/office/officeart/2005/8/layout/chevron2"/>
    <dgm:cxn modelId="{9AE3A042-26A1-6147-BE55-D33DBCB1B4AF}" srcId="{8E46A852-424E-9645-AAF2-098DC914CCFB}" destId="{198F946B-9537-0446-B220-84F88F6B1A62}" srcOrd="0" destOrd="0" parTransId="{9690981A-3530-BA4D-BC7D-D8E7D76E1CA3}" sibTransId="{0211BADD-BA47-0144-A8CA-DCF2A671CA1B}"/>
    <dgm:cxn modelId="{9DCBB853-CD51-3F43-A738-8C2CD98D07D2}" type="presOf" srcId="{E1258228-C82B-B949-988D-359EEE9D8F6E}" destId="{D731ECA6-247E-2A42-8EFF-CEC8BDE34369}" srcOrd="0" destOrd="0" presId="urn:microsoft.com/office/officeart/2005/8/layout/chevron2"/>
    <dgm:cxn modelId="{0EC7E456-A623-ED48-8A20-79F4BBD53424}" srcId="{137E6F1C-1D91-5C46-986E-16C459693B26}" destId="{C8CDEB69-377F-A342-945B-BCE2EBF6F864}" srcOrd="1" destOrd="0" parTransId="{FC66ECA3-8CC3-0F4B-91B0-D6BC8E37CF74}" sibTransId="{01C3BF14-7A08-0B4E-9442-A48A3D2D994C}"/>
    <dgm:cxn modelId="{9142F66C-81BD-EB47-B22E-13E39C698D95}" type="presOf" srcId="{8E46A852-424E-9645-AAF2-098DC914CCFB}" destId="{E8AF4CA6-310F-4644-83D6-6AB080BB6CD8}" srcOrd="0" destOrd="0" presId="urn:microsoft.com/office/officeart/2005/8/layout/chevron2"/>
    <dgm:cxn modelId="{062B0D77-0549-D246-BF47-E4F9FDC9211A}" type="presOf" srcId="{F3665D49-D9DB-4942-BB6F-9CC680A173C9}" destId="{4F63E38A-1870-774D-9B79-C30E88E92F90}" srcOrd="0" destOrd="1" presId="urn:microsoft.com/office/officeart/2005/8/layout/chevron2"/>
    <dgm:cxn modelId="{17FCCF7F-6368-0E47-A478-D1667A0F18CB}" srcId="{137E6F1C-1D91-5C46-986E-16C459693B26}" destId="{EA8EE3D0-2183-5E44-A062-E86204ED5318}" srcOrd="0" destOrd="0" parTransId="{DBC2E0E0-6FE7-DD4F-85A8-70F4A77445ED}" sibTransId="{33D9A06E-D949-5448-9A59-C7F6B5F5F85B}"/>
    <dgm:cxn modelId="{7059808E-1351-3748-BD75-999BBBF64D82}" srcId="{E1258228-C82B-B949-988D-359EEE9D8F6E}" destId="{137E6F1C-1D91-5C46-986E-16C459693B26}" srcOrd="1" destOrd="0" parTransId="{AC8D4B1B-D682-2044-9BC7-85935C0840B9}" sibTransId="{16988C08-C12D-A449-8B57-116F3F7C1658}"/>
    <dgm:cxn modelId="{B68904AB-1284-924C-9CE7-4BE3DF63ED15}" type="presOf" srcId="{81DBEF94-FA21-0B4D-B26E-D6F42DDB108D}" destId="{4F997271-70CB-CD48-8156-D58D4A34BBA4}" srcOrd="0" destOrd="1" presId="urn:microsoft.com/office/officeart/2005/8/layout/chevron2"/>
    <dgm:cxn modelId="{2B9F54C7-CE28-4144-A948-9D83DFCA8FF1}" type="presOf" srcId="{EB17151F-E433-9141-A7C4-FFF38B9EF3E5}" destId="{4F997271-70CB-CD48-8156-D58D4A34BBA4}" srcOrd="0" destOrd="0" presId="urn:microsoft.com/office/officeart/2005/8/layout/chevron2"/>
    <dgm:cxn modelId="{617BA5CA-ED6B-6740-9371-5BCF3335CA10}" srcId="{EAA7E041-3C8E-E24F-8B68-4AF3183561FC}" destId="{81DBEF94-FA21-0B4D-B26E-D6F42DDB108D}" srcOrd="1" destOrd="0" parTransId="{6648A32C-7E13-734E-846B-2C180073430C}" sibTransId="{303C133B-EE02-974D-9A53-91DBB27BB1B9}"/>
    <dgm:cxn modelId="{D1E9C7D1-4D0F-E94C-B691-E5C3FF52C909}" type="presOf" srcId="{C8CDEB69-377F-A342-945B-BCE2EBF6F864}" destId="{C2098BFD-B568-AE4C-B633-C238FDD6EBD3}" srcOrd="0" destOrd="1" presId="urn:microsoft.com/office/officeart/2005/8/layout/chevron2"/>
    <dgm:cxn modelId="{D8229AD3-C3F9-A54B-B62A-01647A1F5823}" srcId="{E1258228-C82B-B949-988D-359EEE9D8F6E}" destId="{8E46A852-424E-9645-AAF2-098DC914CCFB}" srcOrd="0" destOrd="0" parTransId="{24A96856-B2B1-9149-8EDD-9AE7F8673495}" sibTransId="{E5D30326-90EF-5842-9742-9C84A7090451}"/>
    <dgm:cxn modelId="{EFDB63F0-671F-C84D-9995-39966E7C6FC2}" srcId="{EAA7E041-3C8E-E24F-8B68-4AF3183561FC}" destId="{EB17151F-E433-9141-A7C4-FFF38B9EF3E5}" srcOrd="0" destOrd="0" parTransId="{74D85802-E062-1E4A-A7B8-1F5617383063}" sibTransId="{A9C2C35C-4B1B-1046-BE77-BFAD07085909}"/>
    <dgm:cxn modelId="{E1974DF3-FFE6-3A48-9FE0-EE81E8BED4D6}" srcId="{8E46A852-424E-9645-AAF2-098DC914CCFB}" destId="{F3665D49-D9DB-4942-BB6F-9CC680A173C9}" srcOrd="1" destOrd="0" parTransId="{104274E9-E09D-5342-A8BC-CFEA8DA069AB}" sibTransId="{8A445DA0-4385-C343-A3B3-4C258876A2B9}"/>
    <dgm:cxn modelId="{107CBAF3-DA92-C548-A8BA-7D2FDC8BB654}" type="presOf" srcId="{EA8EE3D0-2183-5E44-A062-E86204ED5318}" destId="{C2098BFD-B568-AE4C-B633-C238FDD6EBD3}" srcOrd="0" destOrd="0" presId="urn:microsoft.com/office/officeart/2005/8/layout/chevron2"/>
    <dgm:cxn modelId="{9CB8B4F4-FF46-1B4F-9030-84683ABC667E}" type="presOf" srcId="{198F946B-9537-0446-B220-84F88F6B1A62}" destId="{4F63E38A-1870-774D-9B79-C30E88E92F90}" srcOrd="0" destOrd="0" presId="urn:microsoft.com/office/officeart/2005/8/layout/chevron2"/>
    <dgm:cxn modelId="{F55C7188-CCDD-5B49-9257-4C7AB2A184DB}" type="presParOf" srcId="{D731ECA6-247E-2A42-8EFF-CEC8BDE34369}" destId="{B11F2AE3-DC51-354C-90DD-F06C74555231}" srcOrd="0" destOrd="0" presId="urn:microsoft.com/office/officeart/2005/8/layout/chevron2"/>
    <dgm:cxn modelId="{5C5D2565-547A-304C-8075-1D3953C1878C}" type="presParOf" srcId="{B11F2AE3-DC51-354C-90DD-F06C74555231}" destId="{E8AF4CA6-310F-4644-83D6-6AB080BB6CD8}" srcOrd="0" destOrd="0" presId="urn:microsoft.com/office/officeart/2005/8/layout/chevron2"/>
    <dgm:cxn modelId="{019463F2-4ED4-EF4E-9FF1-2991EB9A3B44}" type="presParOf" srcId="{B11F2AE3-DC51-354C-90DD-F06C74555231}" destId="{4F63E38A-1870-774D-9B79-C30E88E92F90}" srcOrd="1" destOrd="0" presId="urn:microsoft.com/office/officeart/2005/8/layout/chevron2"/>
    <dgm:cxn modelId="{17BA29E7-4021-E842-8DFF-D55152F36601}" type="presParOf" srcId="{D731ECA6-247E-2A42-8EFF-CEC8BDE34369}" destId="{D4F010C6-8809-5A45-B61F-354CB11BFE3E}" srcOrd="1" destOrd="0" presId="urn:microsoft.com/office/officeart/2005/8/layout/chevron2"/>
    <dgm:cxn modelId="{A13FE23E-6032-B749-BB16-8AD36843CB7F}" type="presParOf" srcId="{D731ECA6-247E-2A42-8EFF-CEC8BDE34369}" destId="{565FFB20-191F-CF46-92FD-DFB45AB6D923}" srcOrd="2" destOrd="0" presId="urn:microsoft.com/office/officeart/2005/8/layout/chevron2"/>
    <dgm:cxn modelId="{0CCA406C-3AD7-C94B-9E20-FB6D0E530C65}" type="presParOf" srcId="{565FFB20-191F-CF46-92FD-DFB45AB6D923}" destId="{862132A5-3977-A044-9C12-6BE40A7099D6}" srcOrd="0" destOrd="0" presId="urn:microsoft.com/office/officeart/2005/8/layout/chevron2"/>
    <dgm:cxn modelId="{AB866536-8E6D-D64B-8869-8ACC616FA8C8}" type="presParOf" srcId="{565FFB20-191F-CF46-92FD-DFB45AB6D923}" destId="{C2098BFD-B568-AE4C-B633-C238FDD6EBD3}" srcOrd="1" destOrd="0" presId="urn:microsoft.com/office/officeart/2005/8/layout/chevron2"/>
    <dgm:cxn modelId="{F2C6F3FD-085F-FE44-A8F4-365D36BFD7F9}" type="presParOf" srcId="{D731ECA6-247E-2A42-8EFF-CEC8BDE34369}" destId="{D9BC6D51-E8D8-964B-8B27-E2C46AF5BB17}" srcOrd="3" destOrd="0" presId="urn:microsoft.com/office/officeart/2005/8/layout/chevron2"/>
    <dgm:cxn modelId="{0B8D3824-8F0D-1249-BB08-97A9A9E894F9}" type="presParOf" srcId="{D731ECA6-247E-2A42-8EFF-CEC8BDE34369}" destId="{33F17B8F-93AA-AC44-81DA-C3ACB1DEDAFE}" srcOrd="4" destOrd="0" presId="urn:microsoft.com/office/officeart/2005/8/layout/chevron2"/>
    <dgm:cxn modelId="{1061BFF9-8A52-0942-B246-F6CC53B496BF}" type="presParOf" srcId="{33F17B8F-93AA-AC44-81DA-C3ACB1DEDAFE}" destId="{940D3600-CF70-FD46-8638-D6F7EF60710B}" srcOrd="0" destOrd="0" presId="urn:microsoft.com/office/officeart/2005/8/layout/chevron2"/>
    <dgm:cxn modelId="{1E53ABCB-A371-0146-B5A5-DE83F344C938}" type="presParOf" srcId="{33F17B8F-93AA-AC44-81DA-C3ACB1DEDAFE}" destId="{4F997271-70CB-CD48-8156-D58D4A34BBA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52FD1-8060-E844-A640-D7D536AFA6C2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693E1B-6D81-3B4E-BFAE-B19A0A9F1941}">
      <dgm:prSet phldrT="[Text]"/>
      <dgm:spPr/>
      <dgm:t>
        <a:bodyPr/>
        <a:lstStyle/>
        <a:p>
          <a:r>
            <a:rPr lang="de-DE" dirty="0"/>
            <a:t>Signal-Protokoll</a:t>
          </a:r>
        </a:p>
      </dgm:t>
    </dgm:pt>
    <dgm:pt modelId="{682A9B9A-F733-E343-9B81-50622AC62A8D}" type="parTrans" cxnId="{3AA60AE0-C436-764A-9208-FB5977E3C9FF}">
      <dgm:prSet/>
      <dgm:spPr/>
      <dgm:t>
        <a:bodyPr/>
        <a:lstStyle/>
        <a:p>
          <a:endParaRPr lang="de-DE"/>
        </a:p>
      </dgm:t>
    </dgm:pt>
    <dgm:pt modelId="{9E12F52E-6DA8-E24C-AE78-A51A2BBE7600}" type="sibTrans" cxnId="{3AA60AE0-C436-764A-9208-FB5977E3C9FF}">
      <dgm:prSet/>
      <dgm:spPr/>
      <dgm:t>
        <a:bodyPr/>
        <a:lstStyle/>
        <a:p>
          <a:endParaRPr lang="de-DE"/>
        </a:p>
      </dgm:t>
    </dgm:pt>
    <dgm:pt modelId="{96256AFB-3485-264D-8135-4FBD93C439E3}">
      <dgm:prSet phldrT="[Text]"/>
      <dgm:spPr/>
      <dgm:t>
        <a:bodyPr/>
        <a:lstStyle/>
        <a:p>
          <a:r>
            <a:rPr lang="de-DE" dirty="0"/>
            <a:t>Selbstheilend</a:t>
          </a:r>
        </a:p>
      </dgm:t>
    </dgm:pt>
    <dgm:pt modelId="{0CAD3A13-BD53-7F43-A963-80B44A8BD9E1}" type="parTrans" cxnId="{60F2DDAC-5C34-4341-A899-265211DEC00A}">
      <dgm:prSet/>
      <dgm:spPr/>
      <dgm:t>
        <a:bodyPr/>
        <a:lstStyle/>
        <a:p>
          <a:endParaRPr lang="de-DE"/>
        </a:p>
      </dgm:t>
    </dgm:pt>
    <dgm:pt modelId="{7CDE7AC8-B919-3A4E-976C-D804F3422F78}" type="sibTrans" cxnId="{60F2DDAC-5C34-4341-A899-265211DEC00A}">
      <dgm:prSet/>
      <dgm:spPr/>
      <dgm:t>
        <a:bodyPr/>
        <a:lstStyle/>
        <a:p>
          <a:endParaRPr lang="de-DE"/>
        </a:p>
      </dgm:t>
    </dgm:pt>
    <dgm:pt modelId="{1789F658-7E6C-BC42-BE7D-35941D2413E2}">
      <dgm:prSet phldrT="[Text]"/>
      <dgm:spPr/>
      <dgm:t>
        <a:bodyPr/>
        <a:lstStyle/>
        <a:p>
          <a:r>
            <a:rPr lang="de-DE" dirty="0"/>
            <a:t>Authentifikation durch Fingerprint</a:t>
          </a:r>
        </a:p>
      </dgm:t>
    </dgm:pt>
    <dgm:pt modelId="{F900016C-E756-ED4E-AE0C-95BF85C88E15}" type="parTrans" cxnId="{E1238BE3-643B-614F-B823-2590BF45962D}">
      <dgm:prSet/>
      <dgm:spPr/>
      <dgm:t>
        <a:bodyPr/>
        <a:lstStyle/>
        <a:p>
          <a:endParaRPr lang="de-DE"/>
        </a:p>
      </dgm:t>
    </dgm:pt>
    <dgm:pt modelId="{D5769829-5522-9A4D-826D-3717ABB5E393}" type="sibTrans" cxnId="{E1238BE3-643B-614F-B823-2590BF45962D}">
      <dgm:prSet/>
      <dgm:spPr/>
      <dgm:t>
        <a:bodyPr/>
        <a:lstStyle/>
        <a:p>
          <a:endParaRPr lang="de-DE"/>
        </a:p>
      </dgm:t>
    </dgm:pt>
    <dgm:pt modelId="{9C6C1B30-5AF1-F341-B6C8-46170A731E0B}">
      <dgm:prSet phldrT="[Text]"/>
      <dgm:spPr/>
      <dgm:t>
        <a:bodyPr/>
        <a:lstStyle/>
        <a:p>
          <a:r>
            <a:rPr lang="de-DE" dirty="0"/>
            <a:t>SMIME</a:t>
          </a:r>
        </a:p>
      </dgm:t>
    </dgm:pt>
    <dgm:pt modelId="{A3C68636-14D8-974D-B896-5AD5CD36EBC0}" type="parTrans" cxnId="{FB6D4729-69C2-B842-B3E2-2E554C2DF575}">
      <dgm:prSet/>
      <dgm:spPr/>
      <dgm:t>
        <a:bodyPr/>
        <a:lstStyle/>
        <a:p>
          <a:endParaRPr lang="de-DE"/>
        </a:p>
      </dgm:t>
    </dgm:pt>
    <dgm:pt modelId="{8268C228-8658-D046-9EA2-66C4A9250EB1}" type="sibTrans" cxnId="{FB6D4729-69C2-B842-B3E2-2E554C2DF575}">
      <dgm:prSet/>
      <dgm:spPr/>
      <dgm:t>
        <a:bodyPr/>
        <a:lstStyle/>
        <a:p>
          <a:endParaRPr lang="de-DE"/>
        </a:p>
      </dgm:t>
    </dgm:pt>
    <dgm:pt modelId="{ABB9AC7E-FAC1-4E42-BC8A-4646BB3FC6C2}">
      <dgm:prSet phldrT="[Text]"/>
      <dgm:spPr/>
      <dgm:t>
        <a:bodyPr/>
        <a:lstStyle/>
        <a:p>
          <a:r>
            <a:rPr lang="de-DE" dirty="0"/>
            <a:t>Benötigt Vertrauensstelle</a:t>
          </a:r>
        </a:p>
      </dgm:t>
    </dgm:pt>
    <dgm:pt modelId="{BC599A29-3C0D-C94D-AF41-522579825664}" type="parTrans" cxnId="{E864C5BF-D918-CD4D-94C3-E4492F557E4F}">
      <dgm:prSet/>
      <dgm:spPr/>
      <dgm:t>
        <a:bodyPr/>
        <a:lstStyle/>
        <a:p>
          <a:endParaRPr lang="de-DE"/>
        </a:p>
      </dgm:t>
    </dgm:pt>
    <dgm:pt modelId="{A2BAF5AB-539A-F749-9D2B-D9B92BFD7CFA}" type="sibTrans" cxnId="{E864C5BF-D918-CD4D-94C3-E4492F557E4F}">
      <dgm:prSet/>
      <dgm:spPr/>
      <dgm:t>
        <a:bodyPr/>
        <a:lstStyle/>
        <a:p>
          <a:endParaRPr lang="de-DE"/>
        </a:p>
      </dgm:t>
    </dgm:pt>
    <dgm:pt modelId="{130A7438-482A-BC42-BC20-4C21FF5EF1E8}">
      <dgm:prSet phldrT="[Text]"/>
      <dgm:spPr/>
      <dgm:t>
        <a:bodyPr/>
        <a:lstStyle/>
        <a:p>
          <a:r>
            <a:rPr lang="de-DE" dirty="0"/>
            <a:t>Keine kryptografische </a:t>
          </a:r>
          <a:r>
            <a:rPr lang="de-DE" dirty="0" err="1"/>
            <a:t>Abstreitbarkeit</a:t>
          </a:r>
          <a:endParaRPr lang="de-DE" dirty="0"/>
        </a:p>
      </dgm:t>
    </dgm:pt>
    <dgm:pt modelId="{B84DA565-51BE-0143-B4D0-5D008FABA20A}" type="parTrans" cxnId="{1D85A81E-EA87-454E-8E5B-928E8AB7C2BB}">
      <dgm:prSet/>
      <dgm:spPr/>
      <dgm:t>
        <a:bodyPr/>
        <a:lstStyle/>
        <a:p>
          <a:endParaRPr lang="de-DE"/>
        </a:p>
      </dgm:t>
    </dgm:pt>
    <dgm:pt modelId="{DB8319F3-8EF4-1841-94B1-9BB79BF10598}" type="sibTrans" cxnId="{1D85A81E-EA87-454E-8E5B-928E8AB7C2BB}">
      <dgm:prSet/>
      <dgm:spPr/>
      <dgm:t>
        <a:bodyPr/>
        <a:lstStyle/>
        <a:p>
          <a:endParaRPr lang="de-DE"/>
        </a:p>
      </dgm:t>
    </dgm:pt>
    <dgm:pt modelId="{BCF2FEB3-2705-0442-BDDE-F0EE9D094070}">
      <dgm:prSet phldrT="[Text]"/>
      <dgm:spPr/>
      <dgm:t>
        <a:bodyPr/>
        <a:lstStyle/>
        <a:p>
          <a:r>
            <a:rPr lang="de-DE" dirty="0"/>
            <a:t>OTR</a:t>
          </a:r>
        </a:p>
      </dgm:t>
    </dgm:pt>
    <dgm:pt modelId="{0A2B8F4A-C77E-3347-B40F-588D680E56FE}" type="parTrans" cxnId="{B2F85102-A2E2-AD4F-AB00-1314FF6AE897}">
      <dgm:prSet/>
      <dgm:spPr/>
      <dgm:t>
        <a:bodyPr/>
        <a:lstStyle/>
        <a:p>
          <a:endParaRPr lang="de-DE"/>
        </a:p>
      </dgm:t>
    </dgm:pt>
    <dgm:pt modelId="{D66DB4E8-845E-B049-8464-D4E3F4EB22FE}" type="sibTrans" cxnId="{B2F85102-A2E2-AD4F-AB00-1314FF6AE897}">
      <dgm:prSet/>
      <dgm:spPr/>
      <dgm:t>
        <a:bodyPr/>
        <a:lstStyle/>
        <a:p>
          <a:endParaRPr lang="de-DE"/>
        </a:p>
      </dgm:t>
    </dgm:pt>
    <dgm:pt modelId="{43320899-26E1-7748-87E9-08EA59790F60}">
      <dgm:prSet phldrT="[Text]"/>
      <dgm:spPr/>
      <dgm:t>
        <a:bodyPr/>
        <a:lstStyle/>
        <a:p>
          <a:r>
            <a:rPr lang="de-DE" dirty="0"/>
            <a:t>Keine </a:t>
          </a:r>
          <a:r>
            <a:rPr lang="de-DE" dirty="0" err="1"/>
            <a:t>Backward</a:t>
          </a:r>
          <a:r>
            <a:rPr lang="de-DE" dirty="0"/>
            <a:t> Secrecy</a:t>
          </a:r>
        </a:p>
      </dgm:t>
    </dgm:pt>
    <dgm:pt modelId="{A0A8C9D4-4A83-D945-92F4-87B349BE5AEF}" type="parTrans" cxnId="{B723B9D8-4891-D74A-9238-DFC117191B1C}">
      <dgm:prSet/>
      <dgm:spPr/>
      <dgm:t>
        <a:bodyPr/>
        <a:lstStyle/>
        <a:p>
          <a:endParaRPr lang="de-DE"/>
        </a:p>
      </dgm:t>
    </dgm:pt>
    <dgm:pt modelId="{02F72C13-35C7-A244-A257-668F6D6C9D48}" type="sibTrans" cxnId="{B723B9D8-4891-D74A-9238-DFC117191B1C}">
      <dgm:prSet/>
      <dgm:spPr/>
      <dgm:t>
        <a:bodyPr/>
        <a:lstStyle/>
        <a:p>
          <a:endParaRPr lang="de-DE"/>
        </a:p>
      </dgm:t>
    </dgm:pt>
    <dgm:pt modelId="{9C1A0460-255B-8E4F-8DC9-E32C10A95F7F}">
      <dgm:prSet phldrT="[Text]"/>
      <dgm:spPr/>
      <dgm:t>
        <a:bodyPr/>
        <a:lstStyle/>
        <a:p>
          <a:r>
            <a:rPr lang="de-DE" dirty="0"/>
            <a:t>Nachrichtenversand nicht asynchron</a:t>
          </a:r>
        </a:p>
      </dgm:t>
    </dgm:pt>
    <dgm:pt modelId="{BBE9256A-9B47-B147-BD66-2E6C45847953}" type="parTrans" cxnId="{4C456099-40DA-F14D-9FA2-65A51B39413D}">
      <dgm:prSet/>
      <dgm:spPr/>
      <dgm:t>
        <a:bodyPr/>
        <a:lstStyle/>
        <a:p>
          <a:endParaRPr lang="de-DE"/>
        </a:p>
      </dgm:t>
    </dgm:pt>
    <dgm:pt modelId="{DAC3C495-36F3-1345-82B9-7E19F7ABFB16}" type="sibTrans" cxnId="{4C456099-40DA-F14D-9FA2-65A51B39413D}">
      <dgm:prSet/>
      <dgm:spPr/>
      <dgm:t>
        <a:bodyPr/>
        <a:lstStyle/>
        <a:p>
          <a:endParaRPr lang="de-DE"/>
        </a:p>
      </dgm:t>
    </dgm:pt>
    <dgm:pt modelId="{D6DC6DA0-D1F8-7E45-999B-AC3805953840}" type="pres">
      <dgm:prSet presAssocID="{95152FD1-8060-E844-A640-D7D536AFA6C2}" presName="linearFlow" presStyleCnt="0">
        <dgm:presLayoutVars>
          <dgm:dir/>
          <dgm:animLvl val="lvl"/>
          <dgm:resizeHandles val="exact"/>
        </dgm:presLayoutVars>
      </dgm:prSet>
      <dgm:spPr/>
    </dgm:pt>
    <dgm:pt modelId="{311C3440-9692-424E-AAEC-60A31DDBB6D6}" type="pres">
      <dgm:prSet presAssocID="{77693E1B-6D81-3B4E-BFAE-B19A0A9F1941}" presName="composite" presStyleCnt="0"/>
      <dgm:spPr/>
    </dgm:pt>
    <dgm:pt modelId="{7AE58442-349B-C54D-8457-2F92D2979BA2}" type="pres">
      <dgm:prSet presAssocID="{77693E1B-6D81-3B4E-BFAE-B19A0A9F194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53D6927-1B9F-434D-9A2B-3EBD783FEC78}" type="pres">
      <dgm:prSet presAssocID="{77693E1B-6D81-3B4E-BFAE-B19A0A9F1941}" presName="descendantText" presStyleLbl="alignAcc1" presStyleIdx="0" presStyleCnt="3">
        <dgm:presLayoutVars>
          <dgm:bulletEnabled val="1"/>
        </dgm:presLayoutVars>
      </dgm:prSet>
      <dgm:spPr/>
    </dgm:pt>
    <dgm:pt modelId="{B43A0FF1-F416-C64A-8BBB-056BB692F9C9}" type="pres">
      <dgm:prSet presAssocID="{9E12F52E-6DA8-E24C-AE78-A51A2BBE7600}" presName="sp" presStyleCnt="0"/>
      <dgm:spPr/>
    </dgm:pt>
    <dgm:pt modelId="{DFA28F74-4546-4F44-938A-B302E8696A03}" type="pres">
      <dgm:prSet presAssocID="{9C6C1B30-5AF1-F341-B6C8-46170A731E0B}" presName="composite" presStyleCnt="0"/>
      <dgm:spPr/>
    </dgm:pt>
    <dgm:pt modelId="{2CCD6753-4DF6-0B4B-92ED-5F5B9AC158FD}" type="pres">
      <dgm:prSet presAssocID="{9C6C1B30-5AF1-F341-B6C8-46170A731E0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1E33C24-11F4-C24D-9B3F-514831BF7A8E}" type="pres">
      <dgm:prSet presAssocID="{9C6C1B30-5AF1-F341-B6C8-46170A731E0B}" presName="descendantText" presStyleLbl="alignAcc1" presStyleIdx="1" presStyleCnt="3">
        <dgm:presLayoutVars>
          <dgm:bulletEnabled val="1"/>
        </dgm:presLayoutVars>
      </dgm:prSet>
      <dgm:spPr/>
    </dgm:pt>
    <dgm:pt modelId="{7044C9EF-4998-864F-8A11-6B841516C85C}" type="pres">
      <dgm:prSet presAssocID="{8268C228-8658-D046-9EA2-66C4A9250EB1}" presName="sp" presStyleCnt="0"/>
      <dgm:spPr/>
    </dgm:pt>
    <dgm:pt modelId="{9E17C702-C344-6149-B039-FDFEF9D8C337}" type="pres">
      <dgm:prSet presAssocID="{BCF2FEB3-2705-0442-BDDE-F0EE9D094070}" presName="composite" presStyleCnt="0"/>
      <dgm:spPr/>
    </dgm:pt>
    <dgm:pt modelId="{DD591FEB-DC85-BF45-8F3D-5204FE2696AD}" type="pres">
      <dgm:prSet presAssocID="{BCF2FEB3-2705-0442-BDDE-F0EE9D09407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A940C28-A129-C949-A89E-7A9D59E858EF}" type="pres">
      <dgm:prSet presAssocID="{BCF2FEB3-2705-0442-BDDE-F0EE9D09407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2F85102-A2E2-AD4F-AB00-1314FF6AE897}" srcId="{95152FD1-8060-E844-A640-D7D536AFA6C2}" destId="{BCF2FEB3-2705-0442-BDDE-F0EE9D094070}" srcOrd="2" destOrd="0" parTransId="{0A2B8F4A-C77E-3347-B40F-588D680E56FE}" sibTransId="{D66DB4E8-845E-B049-8464-D4E3F4EB22FE}"/>
    <dgm:cxn modelId="{1D85A81E-EA87-454E-8E5B-928E8AB7C2BB}" srcId="{9C6C1B30-5AF1-F341-B6C8-46170A731E0B}" destId="{130A7438-482A-BC42-BC20-4C21FF5EF1E8}" srcOrd="1" destOrd="0" parTransId="{B84DA565-51BE-0143-B4D0-5D008FABA20A}" sibTransId="{DB8319F3-8EF4-1841-94B1-9BB79BF10598}"/>
    <dgm:cxn modelId="{FB6D4729-69C2-B842-B3E2-2E554C2DF575}" srcId="{95152FD1-8060-E844-A640-D7D536AFA6C2}" destId="{9C6C1B30-5AF1-F341-B6C8-46170A731E0B}" srcOrd="1" destOrd="0" parTransId="{A3C68636-14D8-974D-B896-5AD5CD36EBC0}" sibTransId="{8268C228-8658-D046-9EA2-66C4A9250EB1}"/>
    <dgm:cxn modelId="{C8DCFA45-4F31-294C-8B81-3EF0FC4C6A26}" type="presOf" srcId="{130A7438-482A-BC42-BC20-4C21FF5EF1E8}" destId="{91E33C24-11F4-C24D-9B3F-514831BF7A8E}" srcOrd="0" destOrd="1" presId="urn:microsoft.com/office/officeart/2005/8/layout/chevron2"/>
    <dgm:cxn modelId="{7B31346E-45F8-A442-8444-7F031827B57D}" type="presOf" srcId="{9C6C1B30-5AF1-F341-B6C8-46170A731E0B}" destId="{2CCD6753-4DF6-0B4B-92ED-5F5B9AC158FD}" srcOrd="0" destOrd="0" presId="urn:microsoft.com/office/officeart/2005/8/layout/chevron2"/>
    <dgm:cxn modelId="{E35F8181-9FD3-8447-98ED-86B6751CAD1F}" type="presOf" srcId="{95152FD1-8060-E844-A640-D7D536AFA6C2}" destId="{D6DC6DA0-D1F8-7E45-999B-AC3805953840}" srcOrd="0" destOrd="0" presId="urn:microsoft.com/office/officeart/2005/8/layout/chevron2"/>
    <dgm:cxn modelId="{4C456099-40DA-F14D-9FA2-65A51B39413D}" srcId="{BCF2FEB3-2705-0442-BDDE-F0EE9D094070}" destId="{9C1A0460-255B-8E4F-8DC9-E32C10A95F7F}" srcOrd="1" destOrd="0" parTransId="{BBE9256A-9B47-B147-BD66-2E6C45847953}" sibTransId="{DAC3C495-36F3-1345-82B9-7E19F7ABFB16}"/>
    <dgm:cxn modelId="{63C0F59B-4498-224C-B811-58B780433E3D}" type="presOf" srcId="{96256AFB-3485-264D-8135-4FBD93C439E3}" destId="{F53D6927-1B9F-434D-9A2B-3EBD783FEC78}" srcOrd="0" destOrd="0" presId="urn:microsoft.com/office/officeart/2005/8/layout/chevron2"/>
    <dgm:cxn modelId="{37AF7E9F-B272-3E4F-9EF1-D2A83E7B54A6}" type="presOf" srcId="{1789F658-7E6C-BC42-BE7D-35941D2413E2}" destId="{F53D6927-1B9F-434D-9A2B-3EBD783FEC78}" srcOrd="0" destOrd="1" presId="urn:microsoft.com/office/officeart/2005/8/layout/chevron2"/>
    <dgm:cxn modelId="{9B76A6AA-1B06-DC45-AE66-D8466EEC2760}" type="presOf" srcId="{77693E1B-6D81-3B4E-BFAE-B19A0A9F1941}" destId="{7AE58442-349B-C54D-8457-2F92D2979BA2}" srcOrd="0" destOrd="0" presId="urn:microsoft.com/office/officeart/2005/8/layout/chevron2"/>
    <dgm:cxn modelId="{60F2DDAC-5C34-4341-A899-265211DEC00A}" srcId="{77693E1B-6D81-3B4E-BFAE-B19A0A9F1941}" destId="{96256AFB-3485-264D-8135-4FBD93C439E3}" srcOrd="0" destOrd="0" parTransId="{0CAD3A13-BD53-7F43-A963-80B44A8BD9E1}" sibTransId="{7CDE7AC8-B919-3A4E-976C-D804F3422F78}"/>
    <dgm:cxn modelId="{921243AF-7E12-FD49-AC95-381B1B2502D8}" type="presOf" srcId="{9C1A0460-255B-8E4F-8DC9-E32C10A95F7F}" destId="{8A940C28-A129-C949-A89E-7A9D59E858EF}" srcOrd="0" destOrd="1" presId="urn:microsoft.com/office/officeart/2005/8/layout/chevron2"/>
    <dgm:cxn modelId="{E22321B0-BB03-A343-B367-979345C64C68}" type="presOf" srcId="{ABB9AC7E-FAC1-4E42-BC8A-4646BB3FC6C2}" destId="{91E33C24-11F4-C24D-9B3F-514831BF7A8E}" srcOrd="0" destOrd="0" presId="urn:microsoft.com/office/officeart/2005/8/layout/chevron2"/>
    <dgm:cxn modelId="{E864C5BF-D918-CD4D-94C3-E4492F557E4F}" srcId="{9C6C1B30-5AF1-F341-B6C8-46170A731E0B}" destId="{ABB9AC7E-FAC1-4E42-BC8A-4646BB3FC6C2}" srcOrd="0" destOrd="0" parTransId="{BC599A29-3C0D-C94D-AF41-522579825664}" sibTransId="{A2BAF5AB-539A-F749-9D2B-D9B92BFD7CFA}"/>
    <dgm:cxn modelId="{D118FBD7-496C-9C4C-8D40-6354DC676D58}" type="presOf" srcId="{43320899-26E1-7748-87E9-08EA59790F60}" destId="{8A940C28-A129-C949-A89E-7A9D59E858EF}" srcOrd="0" destOrd="0" presId="urn:microsoft.com/office/officeart/2005/8/layout/chevron2"/>
    <dgm:cxn modelId="{B723B9D8-4891-D74A-9238-DFC117191B1C}" srcId="{BCF2FEB3-2705-0442-BDDE-F0EE9D094070}" destId="{43320899-26E1-7748-87E9-08EA59790F60}" srcOrd="0" destOrd="0" parTransId="{A0A8C9D4-4A83-D945-92F4-87B349BE5AEF}" sibTransId="{02F72C13-35C7-A244-A257-668F6D6C9D48}"/>
    <dgm:cxn modelId="{3097EDDE-A8A4-CA4B-B4EA-CF623ACE385A}" type="presOf" srcId="{BCF2FEB3-2705-0442-BDDE-F0EE9D094070}" destId="{DD591FEB-DC85-BF45-8F3D-5204FE2696AD}" srcOrd="0" destOrd="0" presId="urn:microsoft.com/office/officeart/2005/8/layout/chevron2"/>
    <dgm:cxn modelId="{3AA60AE0-C436-764A-9208-FB5977E3C9FF}" srcId="{95152FD1-8060-E844-A640-D7D536AFA6C2}" destId="{77693E1B-6D81-3B4E-BFAE-B19A0A9F1941}" srcOrd="0" destOrd="0" parTransId="{682A9B9A-F733-E343-9B81-50622AC62A8D}" sibTransId="{9E12F52E-6DA8-E24C-AE78-A51A2BBE7600}"/>
    <dgm:cxn modelId="{E1238BE3-643B-614F-B823-2590BF45962D}" srcId="{77693E1B-6D81-3B4E-BFAE-B19A0A9F1941}" destId="{1789F658-7E6C-BC42-BE7D-35941D2413E2}" srcOrd="1" destOrd="0" parTransId="{F900016C-E756-ED4E-AE0C-95BF85C88E15}" sibTransId="{D5769829-5522-9A4D-826D-3717ABB5E393}"/>
    <dgm:cxn modelId="{102B105E-5475-AA4D-AFA4-3A0178A64651}" type="presParOf" srcId="{D6DC6DA0-D1F8-7E45-999B-AC3805953840}" destId="{311C3440-9692-424E-AAEC-60A31DDBB6D6}" srcOrd="0" destOrd="0" presId="urn:microsoft.com/office/officeart/2005/8/layout/chevron2"/>
    <dgm:cxn modelId="{09CBCFC6-F7D0-5944-BCB4-B89C2BEE6466}" type="presParOf" srcId="{311C3440-9692-424E-AAEC-60A31DDBB6D6}" destId="{7AE58442-349B-C54D-8457-2F92D2979BA2}" srcOrd="0" destOrd="0" presId="urn:microsoft.com/office/officeart/2005/8/layout/chevron2"/>
    <dgm:cxn modelId="{C8B80A82-B44B-B94D-BA8D-C2EA82E05A70}" type="presParOf" srcId="{311C3440-9692-424E-AAEC-60A31DDBB6D6}" destId="{F53D6927-1B9F-434D-9A2B-3EBD783FEC78}" srcOrd="1" destOrd="0" presId="urn:microsoft.com/office/officeart/2005/8/layout/chevron2"/>
    <dgm:cxn modelId="{123BF2F0-5D7D-B943-94AA-4936ECE80D68}" type="presParOf" srcId="{D6DC6DA0-D1F8-7E45-999B-AC3805953840}" destId="{B43A0FF1-F416-C64A-8BBB-056BB692F9C9}" srcOrd="1" destOrd="0" presId="urn:microsoft.com/office/officeart/2005/8/layout/chevron2"/>
    <dgm:cxn modelId="{50159F54-38FB-BC4E-A50D-CED2B54E3D63}" type="presParOf" srcId="{D6DC6DA0-D1F8-7E45-999B-AC3805953840}" destId="{DFA28F74-4546-4F44-938A-B302E8696A03}" srcOrd="2" destOrd="0" presId="urn:microsoft.com/office/officeart/2005/8/layout/chevron2"/>
    <dgm:cxn modelId="{A6EE2D25-0ED9-5B43-8BE3-FB6A513FEAD0}" type="presParOf" srcId="{DFA28F74-4546-4F44-938A-B302E8696A03}" destId="{2CCD6753-4DF6-0B4B-92ED-5F5B9AC158FD}" srcOrd="0" destOrd="0" presId="urn:microsoft.com/office/officeart/2005/8/layout/chevron2"/>
    <dgm:cxn modelId="{32E8BA33-57B2-7A4F-A966-56F55367B2E8}" type="presParOf" srcId="{DFA28F74-4546-4F44-938A-B302E8696A03}" destId="{91E33C24-11F4-C24D-9B3F-514831BF7A8E}" srcOrd="1" destOrd="0" presId="urn:microsoft.com/office/officeart/2005/8/layout/chevron2"/>
    <dgm:cxn modelId="{57CA7BE4-6C79-504E-8891-0854D7D13ADE}" type="presParOf" srcId="{D6DC6DA0-D1F8-7E45-999B-AC3805953840}" destId="{7044C9EF-4998-864F-8A11-6B841516C85C}" srcOrd="3" destOrd="0" presId="urn:microsoft.com/office/officeart/2005/8/layout/chevron2"/>
    <dgm:cxn modelId="{C5428EBF-6A87-FF43-838B-5D68DA75717E}" type="presParOf" srcId="{D6DC6DA0-D1F8-7E45-999B-AC3805953840}" destId="{9E17C702-C344-6149-B039-FDFEF9D8C337}" srcOrd="4" destOrd="0" presId="urn:microsoft.com/office/officeart/2005/8/layout/chevron2"/>
    <dgm:cxn modelId="{E93713A5-6911-C34E-85D9-AE90A697A55B}" type="presParOf" srcId="{9E17C702-C344-6149-B039-FDFEF9D8C337}" destId="{DD591FEB-DC85-BF45-8F3D-5204FE2696AD}" srcOrd="0" destOrd="0" presId="urn:microsoft.com/office/officeart/2005/8/layout/chevron2"/>
    <dgm:cxn modelId="{B39EFD34-F508-2E45-924B-244E68BBB44F}" type="presParOf" srcId="{9E17C702-C344-6149-B039-FDFEF9D8C337}" destId="{8A940C28-A129-C949-A89E-7A9D59E858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7DB69-45B9-6F4E-8D7D-2BE94DD75831}">
      <dsp:nvSpPr>
        <dsp:cNvPr id="0" name=""/>
        <dsp:cNvSpPr/>
      </dsp:nvSpPr>
      <dsp:spPr>
        <a:xfrm>
          <a:off x="4114795" y="945560"/>
          <a:ext cx="3186438" cy="1271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439"/>
              </a:lnTo>
              <a:lnTo>
                <a:pt x="3186438" y="1086439"/>
              </a:lnTo>
              <a:lnTo>
                <a:pt x="3186438" y="12719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52F0-70D2-D541-8052-2EEA889C4C57}">
      <dsp:nvSpPr>
        <dsp:cNvPr id="0" name=""/>
        <dsp:cNvSpPr/>
      </dsp:nvSpPr>
      <dsp:spPr>
        <a:xfrm>
          <a:off x="4114795" y="945560"/>
          <a:ext cx="1048576" cy="1271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439"/>
              </a:lnTo>
              <a:lnTo>
                <a:pt x="1048576" y="1086439"/>
              </a:lnTo>
              <a:lnTo>
                <a:pt x="1048576" y="12719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27BD5-5DF3-4943-9A3F-9E8A260A7763}">
      <dsp:nvSpPr>
        <dsp:cNvPr id="0" name=""/>
        <dsp:cNvSpPr/>
      </dsp:nvSpPr>
      <dsp:spPr>
        <a:xfrm>
          <a:off x="3025510" y="945560"/>
          <a:ext cx="1089284" cy="1271956"/>
        </a:xfrm>
        <a:custGeom>
          <a:avLst/>
          <a:gdLst/>
          <a:ahLst/>
          <a:cxnLst/>
          <a:rect l="0" t="0" r="0" b="0"/>
          <a:pathLst>
            <a:path>
              <a:moveTo>
                <a:pt x="1089284" y="0"/>
              </a:moveTo>
              <a:lnTo>
                <a:pt x="1089284" y="1086439"/>
              </a:lnTo>
              <a:lnTo>
                <a:pt x="0" y="1086439"/>
              </a:lnTo>
              <a:lnTo>
                <a:pt x="0" y="12719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40D52-6DDB-364C-8D6B-63B9D8B623A8}">
      <dsp:nvSpPr>
        <dsp:cNvPr id="0" name=""/>
        <dsp:cNvSpPr/>
      </dsp:nvSpPr>
      <dsp:spPr>
        <a:xfrm>
          <a:off x="883413" y="945560"/>
          <a:ext cx="3231381" cy="1260030"/>
        </a:xfrm>
        <a:custGeom>
          <a:avLst/>
          <a:gdLst/>
          <a:ahLst/>
          <a:cxnLst/>
          <a:rect l="0" t="0" r="0" b="0"/>
          <a:pathLst>
            <a:path>
              <a:moveTo>
                <a:pt x="3231381" y="0"/>
              </a:moveTo>
              <a:lnTo>
                <a:pt x="3231381" y="1074513"/>
              </a:lnTo>
              <a:lnTo>
                <a:pt x="0" y="1074513"/>
              </a:lnTo>
              <a:lnTo>
                <a:pt x="0" y="12600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F441-7749-2E47-BC9E-744819E3A52B}">
      <dsp:nvSpPr>
        <dsp:cNvPr id="0" name=""/>
        <dsp:cNvSpPr/>
      </dsp:nvSpPr>
      <dsp:spPr>
        <a:xfrm>
          <a:off x="3231381" y="62146"/>
          <a:ext cx="1766827" cy="88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Schlüsselverteilung</a:t>
          </a:r>
        </a:p>
      </dsp:txBody>
      <dsp:txXfrm>
        <a:off x="3231381" y="62146"/>
        <a:ext cx="1766827" cy="883413"/>
      </dsp:txXfrm>
    </dsp:sp>
    <dsp:sp modelId="{01E9522F-AB8B-6840-B9E4-107DB544E6D4}">
      <dsp:nvSpPr>
        <dsp:cNvPr id="0" name=""/>
        <dsp:cNvSpPr/>
      </dsp:nvSpPr>
      <dsp:spPr>
        <a:xfrm>
          <a:off x="0" y="2205590"/>
          <a:ext cx="1766827" cy="88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Offline (USB)</a:t>
          </a:r>
        </a:p>
      </dsp:txBody>
      <dsp:txXfrm>
        <a:off x="0" y="2205590"/>
        <a:ext cx="1766827" cy="883413"/>
      </dsp:txXfrm>
    </dsp:sp>
    <dsp:sp modelId="{4136F139-D067-6D4B-888B-E2958AE84C7A}">
      <dsp:nvSpPr>
        <dsp:cNvPr id="0" name=""/>
        <dsp:cNvSpPr/>
      </dsp:nvSpPr>
      <dsp:spPr>
        <a:xfrm>
          <a:off x="2142097" y="2217516"/>
          <a:ext cx="1766827" cy="88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SCP (SSH)</a:t>
          </a:r>
        </a:p>
      </dsp:txBody>
      <dsp:txXfrm>
        <a:off x="2142097" y="2217516"/>
        <a:ext cx="1766827" cy="883413"/>
      </dsp:txXfrm>
    </dsp:sp>
    <dsp:sp modelId="{844ACA63-CFEA-7F48-A7AC-0736B52CD012}">
      <dsp:nvSpPr>
        <dsp:cNvPr id="0" name=""/>
        <dsp:cNvSpPr/>
      </dsp:nvSpPr>
      <dsp:spPr>
        <a:xfrm>
          <a:off x="4279958" y="2217516"/>
          <a:ext cx="1766827" cy="88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Webserver</a:t>
          </a:r>
        </a:p>
      </dsp:txBody>
      <dsp:txXfrm>
        <a:off x="4279958" y="2217516"/>
        <a:ext cx="1766827" cy="883413"/>
      </dsp:txXfrm>
    </dsp:sp>
    <dsp:sp modelId="{B056A52A-59E2-2242-BB76-B0008F5F61F5}">
      <dsp:nvSpPr>
        <dsp:cNvPr id="0" name=""/>
        <dsp:cNvSpPr/>
      </dsp:nvSpPr>
      <dsp:spPr>
        <a:xfrm>
          <a:off x="6417819" y="2217516"/>
          <a:ext cx="1766827" cy="88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Cloud-Dienste</a:t>
          </a:r>
        </a:p>
      </dsp:txBody>
      <dsp:txXfrm>
        <a:off x="6417819" y="2217516"/>
        <a:ext cx="1766827" cy="883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F4CA6-310F-4644-83D6-6AB080BB6CD8}">
      <dsp:nvSpPr>
        <dsp:cNvPr id="0" name=""/>
        <dsp:cNvSpPr/>
      </dsp:nvSpPr>
      <dsp:spPr>
        <a:xfrm rot="5400000">
          <a:off x="-216804" y="227208"/>
          <a:ext cx="1445362" cy="1011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Websocket</a:t>
          </a:r>
        </a:p>
      </dsp:txBody>
      <dsp:txXfrm rot="-5400000">
        <a:off x="1" y="516281"/>
        <a:ext cx="1011753" cy="433609"/>
      </dsp:txXfrm>
    </dsp:sp>
    <dsp:sp modelId="{4F63E38A-1870-774D-9B79-C30E88E92F90}">
      <dsp:nvSpPr>
        <dsp:cNvPr id="0" name=""/>
        <dsp:cNvSpPr/>
      </dsp:nvSpPr>
      <dsp:spPr>
        <a:xfrm rot="5400000">
          <a:off x="4130575" y="-3117292"/>
          <a:ext cx="939485" cy="71771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Benötigt Server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Typisierung der Nachrichten</a:t>
          </a:r>
        </a:p>
      </dsp:txBody>
      <dsp:txXfrm rot="-5400000">
        <a:off x="1011753" y="47392"/>
        <a:ext cx="7131267" cy="847761"/>
      </dsp:txXfrm>
    </dsp:sp>
    <dsp:sp modelId="{862132A5-3977-A044-9C12-6BE40A7099D6}">
      <dsp:nvSpPr>
        <dsp:cNvPr id="0" name=""/>
        <dsp:cNvSpPr/>
      </dsp:nvSpPr>
      <dsp:spPr>
        <a:xfrm rot="5400000">
          <a:off x="-216804" y="1467524"/>
          <a:ext cx="1445362" cy="1011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gRPC</a:t>
          </a:r>
          <a:endParaRPr lang="de-DE" sz="1700" kern="1200" dirty="0"/>
        </a:p>
      </dsp:txBody>
      <dsp:txXfrm rot="-5400000">
        <a:off x="1" y="1756597"/>
        <a:ext cx="1011753" cy="433609"/>
      </dsp:txXfrm>
    </dsp:sp>
    <dsp:sp modelId="{C2098BFD-B568-AE4C-B633-C238FDD6EBD3}">
      <dsp:nvSpPr>
        <dsp:cNvPr id="0" name=""/>
        <dsp:cNvSpPr/>
      </dsp:nvSpPr>
      <dsp:spPr>
        <a:xfrm rot="5400000">
          <a:off x="4130575" y="-1868102"/>
          <a:ext cx="939485" cy="71771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Benötigt Server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Bidirektionales Streaming</a:t>
          </a:r>
        </a:p>
      </dsp:txBody>
      <dsp:txXfrm rot="-5400000">
        <a:off x="1011753" y="1296582"/>
        <a:ext cx="7131267" cy="847761"/>
      </dsp:txXfrm>
    </dsp:sp>
    <dsp:sp modelId="{940D3600-CF70-FD46-8638-D6F7EF60710B}">
      <dsp:nvSpPr>
        <dsp:cNvPr id="0" name=""/>
        <dsp:cNvSpPr/>
      </dsp:nvSpPr>
      <dsp:spPr>
        <a:xfrm rot="5400000">
          <a:off x="-216804" y="2716714"/>
          <a:ext cx="1445362" cy="1011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WebRTC</a:t>
          </a:r>
          <a:endParaRPr lang="de-DE" sz="1700" kern="1200" dirty="0"/>
        </a:p>
      </dsp:txBody>
      <dsp:txXfrm rot="-5400000">
        <a:off x="1" y="3005787"/>
        <a:ext cx="1011753" cy="433609"/>
      </dsp:txXfrm>
    </dsp:sp>
    <dsp:sp modelId="{4F997271-70CB-CD48-8156-D58D4A34BBA4}">
      <dsp:nvSpPr>
        <dsp:cNvPr id="0" name=""/>
        <dsp:cNvSpPr/>
      </dsp:nvSpPr>
      <dsp:spPr>
        <a:xfrm rot="5400000">
          <a:off x="4130575" y="-618911"/>
          <a:ext cx="939485" cy="71771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Benötigt Server im Internet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Peer-</a:t>
          </a:r>
          <a:r>
            <a:rPr lang="de-DE" sz="2600" kern="1200" dirty="0" err="1"/>
            <a:t>to</a:t>
          </a:r>
          <a:r>
            <a:rPr lang="de-DE" sz="2600" kern="1200" dirty="0"/>
            <a:t>-Peer</a:t>
          </a:r>
        </a:p>
      </dsp:txBody>
      <dsp:txXfrm rot="-5400000">
        <a:off x="1011753" y="2545773"/>
        <a:ext cx="7131267" cy="8477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58442-349B-C54D-8457-2F92D2979BA2}">
      <dsp:nvSpPr>
        <dsp:cNvPr id="0" name=""/>
        <dsp:cNvSpPr/>
      </dsp:nvSpPr>
      <dsp:spPr>
        <a:xfrm rot="5400000">
          <a:off x="-214163" y="215730"/>
          <a:ext cx="1427756" cy="999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Signal-Protokoll</a:t>
          </a:r>
        </a:p>
      </dsp:txBody>
      <dsp:txXfrm rot="-5400000">
        <a:off x="1" y="501282"/>
        <a:ext cx="999429" cy="428327"/>
      </dsp:txXfrm>
    </dsp:sp>
    <dsp:sp modelId="{F53D6927-1B9F-434D-9A2B-3EBD783FEC78}">
      <dsp:nvSpPr>
        <dsp:cNvPr id="0" name=""/>
        <dsp:cNvSpPr/>
      </dsp:nvSpPr>
      <dsp:spPr>
        <a:xfrm rot="5400000">
          <a:off x="4130135" y="-3129139"/>
          <a:ext cx="928041" cy="7189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Selbstheilend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Authentifikation durch Fingerprint</a:t>
          </a:r>
        </a:p>
      </dsp:txBody>
      <dsp:txXfrm rot="-5400000">
        <a:off x="999430" y="46869"/>
        <a:ext cx="7144150" cy="837435"/>
      </dsp:txXfrm>
    </dsp:sp>
    <dsp:sp modelId="{2CCD6753-4DF6-0B4B-92ED-5F5B9AC158FD}">
      <dsp:nvSpPr>
        <dsp:cNvPr id="0" name=""/>
        <dsp:cNvSpPr/>
      </dsp:nvSpPr>
      <dsp:spPr>
        <a:xfrm rot="5400000">
          <a:off x="-214163" y="1447053"/>
          <a:ext cx="1427756" cy="999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SMIME</a:t>
          </a:r>
        </a:p>
      </dsp:txBody>
      <dsp:txXfrm rot="-5400000">
        <a:off x="1" y="1732605"/>
        <a:ext cx="999429" cy="428327"/>
      </dsp:txXfrm>
    </dsp:sp>
    <dsp:sp modelId="{91E33C24-11F4-C24D-9B3F-514831BF7A8E}">
      <dsp:nvSpPr>
        <dsp:cNvPr id="0" name=""/>
        <dsp:cNvSpPr/>
      </dsp:nvSpPr>
      <dsp:spPr>
        <a:xfrm rot="5400000">
          <a:off x="4130135" y="-1897816"/>
          <a:ext cx="928041" cy="7189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Benötigt Vertrauensstelle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Keine kryptografische </a:t>
          </a:r>
          <a:r>
            <a:rPr lang="de-DE" sz="2600" kern="1200" dirty="0" err="1"/>
            <a:t>Abstreitbarkeit</a:t>
          </a:r>
          <a:endParaRPr lang="de-DE" sz="2600" kern="1200" dirty="0"/>
        </a:p>
      </dsp:txBody>
      <dsp:txXfrm rot="-5400000">
        <a:off x="999430" y="1278192"/>
        <a:ext cx="7144150" cy="837435"/>
      </dsp:txXfrm>
    </dsp:sp>
    <dsp:sp modelId="{DD591FEB-DC85-BF45-8F3D-5204FE2696AD}">
      <dsp:nvSpPr>
        <dsp:cNvPr id="0" name=""/>
        <dsp:cNvSpPr/>
      </dsp:nvSpPr>
      <dsp:spPr>
        <a:xfrm rot="5400000">
          <a:off x="-214163" y="2678376"/>
          <a:ext cx="1427756" cy="999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OTR</a:t>
          </a:r>
        </a:p>
      </dsp:txBody>
      <dsp:txXfrm rot="-5400000">
        <a:off x="1" y="2963928"/>
        <a:ext cx="999429" cy="428327"/>
      </dsp:txXfrm>
    </dsp:sp>
    <dsp:sp modelId="{8A940C28-A129-C949-A89E-7A9D59E858EF}">
      <dsp:nvSpPr>
        <dsp:cNvPr id="0" name=""/>
        <dsp:cNvSpPr/>
      </dsp:nvSpPr>
      <dsp:spPr>
        <a:xfrm rot="5400000">
          <a:off x="4130135" y="-666492"/>
          <a:ext cx="928041" cy="71894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Keine </a:t>
          </a:r>
          <a:r>
            <a:rPr lang="de-DE" sz="2600" kern="1200" dirty="0" err="1"/>
            <a:t>Backward</a:t>
          </a:r>
          <a:r>
            <a:rPr lang="de-DE" sz="2600" kern="1200" dirty="0"/>
            <a:t> Secrecy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600" kern="1200" dirty="0"/>
            <a:t>Nachrichtenversand nicht asynchron</a:t>
          </a:r>
        </a:p>
      </dsp:txBody>
      <dsp:txXfrm rot="-5400000">
        <a:off x="999430" y="2509516"/>
        <a:ext cx="7144150" cy="83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2/12/20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2/12/20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Informationen sind wertvoll. Rubikon, Buchbinder, französische Medizin-Cloud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4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ist die Bachelorarbeit entstanden?</a:t>
            </a:r>
            <a:br>
              <a:rPr lang="de-DE" dirty="0"/>
            </a:br>
            <a:r>
              <a:rPr lang="de-DE" dirty="0"/>
              <a:t>Was ist das Ziel?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0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Gründung 2006</a:t>
            </a:r>
            <a:br>
              <a:rPr lang="de-DE" dirty="0"/>
            </a:br>
            <a:r>
              <a:rPr lang="de-DE" dirty="0"/>
              <a:t>Gebiete Banken und Versicherungen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2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Verschlüsselungsklassen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Schlüsselbildung Fingerprint/Hardware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High Security Klasse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Abwägen der Klassen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Kein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icloud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4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9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Sicherheit abhängig vom Betriebssystem</a:t>
            </a:r>
            <a:br>
              <a:rPr lang="de-DE" dirty="0"/>
            </a:br>
            <a:r>
              <a:rPr lang="de-DE" dirty="0" err="1"/>
              <a:t>gRPC</a:t>
            </a:r>
            <a:r>
              <a:rPr lang="de-DE" dirty="0"/>
              <a:t> als auch </a:t>
            </a:r>
            <a:r>
              <a:rPr lang="de-DE" dirty="0" err="1"/>
              <a:t>WebRTC</a:t>
            </a:r>
            <a:r>
              <a:rPr lang="de-DE" dirty="0"/>
              <a:t> denkbar</a:t>
            </a:r>
            <a:br>
              <a:rPr lang="de-DE" dirty="0"/>
            </a:br>
            <a:r>
              <a:rPr lang="de-DE" dirty="0"/>
              <a:t>Prototyp hat gezeigt, dass es möglich ist</a:t>
            </a:r>
            <a:br>
              <a:rPr lang="de-DE" dirty="0"/>
            </a:br>
            <a:r>
              <a:rPr lang="de-DE" dirty="0"/>
              <a:t>Usability durch QR-Code gegeben. App sollte Schlüsselverwaltung bieten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1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Bild 3" descr="adorsys_logo_dunkelblau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3" y="4707506"/>
            <a:ext cx="870204" cy="138684"/>
          </a:xfrm>
          <a:prstGeom prst="rect">
            <a:avLst/>
          </a:prstGeom>
        </p:spPr>
      </p:pic>
      <p:cxnSp>
        <p:nvCxnSpPr>
          <p:cNvPr id="10" name="Straight Connector 11"/>
          <p:cNvCxnSpPr/>
          <p:nvPr userDrawn="1"/>
        </p:nvCxnSpPr>
        <p:spPr>
          <a:xfrm flipH="1">
            <a:off x="45083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719638"/>
            <a:ext cx="2133600" cy="27305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3683489" y="0"/>
            <a:ext cx="5460510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3688692" y="0"/>
            <a:ext cx="5460510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94E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11587" y="3469841"/>
            <a:ext cx="3171702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Prof. Dr. Junker-Schilling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Prof. Dr.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Huffstadt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11587" y="3101215"/>
            <a:ext cx="959558" cy="25391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1050" b="1" dirty="0">
                <a:latin typeface="Arial"/>
              </a:rPr>
              <a:t>Achim Winter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219345"/>
            <a:ext cx="4285789" cy="138499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2800" b="1" dirty="0">
                <a:solidFill>
                  <a:srgbClr val="484848"/>
                </a:solidFill>
                <a:latin typeface="Arial"/>
                <a:cs typeface="Arial"/>
              </a:rPr>
              <a:t>Operating a Smartphone</a:t>
            </a:r>
            <a:br>
              <a:rPr lang="en-US" sz="2800" b="1" dirty="0">
                <a:solidFill>
                  <a:srgbClr val="484848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rgbClr val="484848"/>
                </a:solidFill>
                <a:latin typeface="Arial"/>
                <a:cs typeface="Arial"/>
              </a:rPr>
              <a:t>as a Hardware Security</a:t>
            </a:r>
            <a:br>
              <a:rPr lang="en-US" sz="2800" b="1" dirty="0">
                <a:solidFill>
                  <a:srgbClr val="484848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rgbClr val="484848"/>
                </a:solidFill>
                <a:latin typeface="Arial"/>
                <a:cs typeface="Arial"/>
              </a:rPr>
              <a:t>Module</a:t>
            </a:r>
          </a:p>
        </p:txBody>
      </p:sp>
      <p:cxnSp>
        <p:nvCxnSpPr>
          <p:cNvPr id="22" name="Straight Connector 11"/>
          <p:cNvCxnSpPr/>
          <p:nvPr/>
        </p:nvCxnSpPr>
        <p:spPr>
          <a:xfrm flipH="1">
            <a:off x="711587" y="2836783"/>
            <a:ext cx="411037" cy="0"/>
          </a:xfrm>
          <a:prstGeom prst="line">
            <a:avLst/>
          </a:prstGeom>
          <a:ln w="38100" cmpd="sng">
            <a:solidFill>
              <a:srgbClr val="EF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Bild 34" descr="adorsys_logo_dunkelbla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7" y="880908"/>
            <a:ext cx="1150979" cy="1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512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 -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B03FEA-92F2-5849-A700-647D4EE3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198" y="694394"/>
            <a:ext cx="5424039" cy="39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51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Architektur</a:t>
            </a:r>
            <a:r>
              <a:rPr lang="en-US" dirty="0"/>
              <a:t> - </a:t>
            </a:r>
            <a:r>
              <a:rPr lang="en-US" dirty="0" err="1"/>
              <a:t>Drittanbieter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682817" y="888116"/>
            <a:ext cx="5778366" cy="3352656"/>
            <a:chOff x="220274" y="966667"/>
            <a:chExt cx="5778366" cy="3352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74" y="966667"/>
              <a:ext cx="5778366" cy="335265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10112" y="1355988"/>
              <a:ext cx="3800287" cy="2375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AF696F1-6896-F249-9BE2-8226EE6F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80" y="1151883"/>
            <a:ext cx="4063236" cy="26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12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 - Transport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DC60B44C-3052-EA49-ABF4-033ED89B2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034356"/>
              </p:ext>
            </p:extLst>
          </p:nvPr>
        </p:nvGraphicFramePr>
        <p:xfrm>
          <a:off x="457199" y="656948"/>
          <a:ext cx="8188883" cy="3946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4430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 – </a:t>
            </a:r>
            <a:r>
              <a:rPr lang="en-US" dirty="0" err="1"/>
              <a:t>Verschlüsselung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BDD2B901-07F5-F14A-BA42-D9121E3C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289621"/>
              </p:ext>
            </p:extLst>
          </p:nvPr>
        </p:nvGraphicFramePr>
        <p:xfrm>
          <a:off x="457199" y="710214"/>
          <a:ext cx="8188883" cy="389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8595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 – iOS Keychain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6" name="Group 873">
            <a:extLst>
              <a:ext uri="{FF2B5EF4-FFF2-40B4-BE49-F238E27FC236}">
                <a16:creationId xmlns:a16="http://schemas.microsoft.com/office/drawing/2014/main" id="{4BED30CE-FF9E-E242-B63E-1710270A5B64}"/>
              </a:ext>
            </a:extLst>
          </p:cNvPr>
          <p:cNvGrpSpPr/>
          <p:nvPr/>
        </p:nvGrpSpPr>
        <p:grpSpPr>
          <a:xfrm>
            <a:off x="2703222" y="130723"/>
            <a:ext cx="392113" cy="390525"/>
            <a:chOff x="2284413" y="1635125"/>
            <a:chExt cx="392113" cy="390525"/>
          </a:xfrm>
        </p:grpSpPr>
        <p:sp>
          <p:nvSpPr>
            <p:cNvPr id="7" name="Oval 127">
              <a:extLst>
                <a:ext uri="{FF2B5EF4-FFF2-40B4-BE49-F238E27FC236}">
                  <a16:creationId xmlns:a16="http://schemas.microsoft.com/office/drawing/2014/main" id="{4CDD2C5C-C60E-B442-8BA8-43DA55D2A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413" y="1635125"/>
              <a:ext cx="392113" cy="390525"/>
            </a:xfrm>
            <a:prstGeom prst="ellipse">
              <a:avLst/>
            </a:prstGeom>
            <a:solidFill>
              <a:srgbClr val="AAB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EE9D166C-5078-2740-B83F-B59699F02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0" y="1706563"/>
              <a:ext cx="190500" cy="223838"/>
            </a:xfrm>
            <a:custGeom>
              <a:avLst/>
              <a:gdLst>
                <a:gd name="T0" fmla="*/ 57 w 97"/>
                <a:gd name="T1" fmla="*/ 9 h 114"/>
                <a:gd name="T2" fmla="*/ 73 w 97"/>
                <a:gd name="T3" fmla="*/ 0 h 114"/>
                <a:gd name="T4" fmla="*/ 67 w 97"/>
                <a:gd name="T5" fmla="*/ 18 h 114"/>
                <a:gd name="T6" fmla="*/ 51 w 97"/>
                <a:gd name="T7" fmla="*/ 26 h 114"/>
                <a:gd name="T8" fmla="*/ 57 w 97"/>
                <a:gd name="T9" fmla="*/ 9 h 114"/>
                <a:gd name="T10" fmla="*/ 89 w 97"/>
                <a:gd name="T11" fmla="*/ 99 h 114"/>
                <a:gd name="T12" fmla="*/ 72 w 97"/>
                <a:gd name="T13" fmla="*/ 113 h 114"/>
                <a:gd name="T14" fmla="*/ 53 w 97"/>
                <a:gd name="T15" fmla="*/ 109 h 114"/>
                <a:gd name="T16" fmla="*/ 34 w 97"/>
                <a:gd name="T17" fmla="*/ 113 h 114"/>
                <a:gd name="T18" fmla="*/ 17 w 97"/>
                <a:gd name="T19" fmla="*/ 99 h 114"/>
                <a:gd name="T20" fmla="*/ 10 w 97"/>
                <a:gd name="T21" fmla="*/ 42 h 114"/>
                <a:gd name="T22" fmla="*/ 33 w 97"/>
                <a:gd name="T23" fmla="*/ 28 h 114"/>
                <a:gd name="T24" fmla="*/ 52 w 97"/>
                <a:gd name="T25" fmla="*/ 33 h 114"/>
                <a:gd name="T26" fmla="*/ 73 w 97"/>
                <a:gd name="T27" fmla="*/ 27 h 114"/>
                <a:gd name="T28" fmla="*/ 94 w 97"/>
                <a:gd name="T29" fmla="*/ 39 h 114"/>
                <a:gd name="T30" fmla="*/ 82 w 97"/>
                <a:gd name="T31" fmla="*/ 60 h 114"/>
                <a:gd name="T32" fmla="*/ 97 w 97"/>
                <a:gd name="T33" fmla="*/ 83 h 114"/>
                <a:gd name="T34" fmla="*/ 89 w 97"/>
                <a:gd name="T35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14">
                  <a:moveTo>
                    <a:pt x="57" y="9"/>
                  </a:moveTo>
                  <a:cubicBezTo>
                    <a:pt x="61" y="4"/>
                    <a:pt x="68" y="0"/>
                    <a:pt x="73" y="0"/>
                  </a:cubicBezTo>
                  <a:cubicBezTo>
                    <a:pt x="74" y="7"/>
                    <a:pt x="71" y="13"/>
                    <a:pt x="67" y="18"/>
                  </a:cubicBezTo>
                  <a:cubicBezTo>
                    <a:pt x="63" y="23"/>
                    <a:pt x="57" y="27"/>
                    <a:pt x="51" y="26"/>
                  </a:cubicBezTo>
                  <a:cubicBezTo>
                    <a:pt x="50" y="20"/>
                    <a:pt x="53" y="13"/>
                    <a:pt x="57" y="9"/>
                  </a:cubicBezTo>
                  <a:close/>
                  <a:moveTo>
                    <a:pt x="89" y="99"/>
                  </a:moveTo>
                  <a:cubicBezTo>
                    <a:pt x="84" y="106"/>
                    <a:pt x="79" y="113"/>
                    <a:pt x="72" y="113"/>
                  </a:cubicBezTo>
                  <a:cubicBezTo>
                    <a:pt x="64" y="113"/>
                    <a:pt x="62" y="109"/>
                    <a:pt x="53" y="109"/>
                  </a:cubicBezTo>
                  <a:cubicBezTo>
                    <a:pt x="44" y="109"/>
                    <a:pt x="42" y="113"/>
                    <a:pt x="34" y="113"/>
                  </a:cubicBezTo>
                  <a:cubicBezTo>
                    <a:pt x="27" y="114"/>
                    <a:pt x="21" y="106"/>
                    <a:pt x="17" y="99"/>
                  </a:cubicBezTo>
                  <a:cubicBezTo>
                    <a:pt x="7" y="85"/>
                    <a:pt x="0" y="59"/>
                    <a:pt x="10" y="42"/>
                  </a:cubicBezTo>
                  <a:cubicBezTo>
                    <a:pt x="14" y="33"/>
                    <a:pt x="23" y="28"/>
                    <a:pt x="33" y="28"/>
                  </a:cubicBezTo>
                  <a:cubicBezTo>
                    <a:pt x="40" y="28"/>
                    <a:pt x="47" y="33"/>
                    <a:pt x="52" y="33"/>
                  </a:cubicBezTo>
                  <a:cubicBezTo>
                    <a:pt x="56" y="33"/>
                    <a:pt x="64" y="27"/>
                    <a:pt x="73" y="27"/>
                  </a:cubicBezTo>
                  <a:cubicBezTo>
                    <a:pt x="77" y="28"/>
                    <a:pt x="87" y="29"/>
                    <a:pt x="94" y="39"/>
                  </a:cubicBezTo>
                  <a:cubicBezTo>
                    <a:pt x="93" y="39"/>
                    <a:pt x="81" y="46"/>
                    <a:pt x="82" y="60"/>
                  </a:cubicBezTo>
                  <a:cubicBezTo>
                    <a:pt x="82" y="77"/>
                    <a:pt x="97" y="83"/>
                    <a:pt x="97" y="83"/>
                  </a:cubicBezTo>
                  <a:cubicBezTo>
                    <a:pt x="97" y="84"/>
                    <a:pt x="94" y="91"/>
                    <a:pt x="89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74" name="Picture 2" descr="Diagram showing passwords, keys, certificates, and identities all passing through the Keychain Services API to be stored securely in a keychain.">
            <a:extLst>
              <a:ext uri="{FF2B5EF4-FFF2-40B4-BE49-F238E27FC236}">
                <a16:creationId xmlns:a16="http://schemas.microsoft.com/office/drawing/2014/main" id="{EECBC74F-9C01-1846-8DFE-D9B3CF72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47" y="871368"/>
            <a:ext cx="60325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FFC38E8-92AE-0143-A949-6F623CC2F7EB}"/>
              </a:ext>
            </a:extLst>
          </p:cNvPr>
          <p:cNvSpPr txBox="1"/>
          <p:nvPr/>
        </p:nvSpPr>
        <p:spPr>
          <a:xfrm>
            <a:off x="5326601" y="4059068"/>
            <a:ext cx="269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Quelle: https://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developer.apple.com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keychain_services</a:t>
            </a:r>
            <a:endParaRPr lang="de-DE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7519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Konzept</a:t>
            </a:r>
            <a:r>
              <a:rPr lang="en-US" dirty="0"/>
              <a:t> – Android </a:t>
            </a:r>
            <a:r>
              <a:rPr lang="en-US" dirty="0" err="1"/>
              <a:t>Keystore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6" name="Group 872">
            <a:extLst>
              <a:ext uri="{FF2B5EF4-FFF2-40B4-BE49-F238E27FC236}">
                <a16:creationId xmlns:a16="http://schemas.microsoft.com/office/drawing/2014/main" id="{54377E50-9ACA-2540-8AAF-7B27477FFA95}"/>
              </a:ext>
            </a:extLst>
          </p:cNvPr>
          <p:cNvGrpSpPr/>
          <p:nvPr/>
        </p:nvGrpSpPr>
        <p:grpSpPr>
          <a:xfrm>
            <a:off x="2971279" y="136491"/>
            <a:ext cx="392113" cy="390525"/>
            <a:chOff x="1763713" y="1635125"/>
            <a:chExt cx="392113" cy="390525"/>
          </a:xfrm>
        </p:grpSpPr>
        <p:sp>
          <p:nvSpPr>
            <p:cNvPr id="7" name="Oval 129">
              <a:extLst>
                <a:ext uri="{FF2B5EF4-FFF2-40B4-BE49-F238E27FC236}">
                  <a16:creationId xmlns:a16="http://schemas.microsoft.com/office/drawing/2014/main" id="{BA774764-A824-5D47-9CB7-E186886C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1635125"/>
              <a:ext cx="392113" cy="390525"/>
            </a:xfrm>
            <a:prstGeom prst="ellipse">
              <a:avLst/>
            </a:prstGeom>
            <a:solidFill>
              <a:srgbClr val="A5C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0">
              <a:extLst>
                <a:ext uri="{FF2B5EF4-FFF2-40B4-BE49-F238E27FC236}">
                  <a16:creationId xmlns:a16="http://schemas.microsoft.com/office/drawing/2014/main" id="{D4465BFD-4C8C-3747-80F4-208732C0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1782763"/>
              <a:ext cx="25400" cy="79375"/>
            </a:xfrm>
            <a:custGeom>
              <a:avLst/>
              <a:gdLst>
                <a:gd name="T0" fmla="*/ 6 w 13"/>
                <a:gd name="T1" fmla="*/ 0 h 40"/>
                <a:gd name="T2" fmla="*/ 0 w 13"/>
                <a:gd name="T3" fmla="*/ 7 h 40"/>
                <a:gd name="T4" fmla="*/ 0 w 13"/>
                <a:gd name="T5" fmla="*/ 34 h 40"/>
                <a:gd name="T6" fmla="*/ 6 w 13"/>
                <a:gd name="T7" fmla="*/ 40 h 40"/>
                <a:gd name="T8" fmla="*/ 13 w 13"/>
                <a:gd name="T9" fmla="*/ 34 h 40"/>
                <a:gd name="T10" fmla="*/ 13 w 13"/>
                <a:gd name="T11" fmla="*/ 7 h 40"/>
                <a:gd name="T12" fmla="*/ 6 w 1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0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10" y="40"/>
                    <a:pt x="13" y="37"/>
                    <a:pt x="13" y="3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1">
              <a:extLst>
                <a:ext uri="{FF2B5EF4-FFF2-40B4-BE49-F238E27FC236}">
                  <a16:creationId xmlns:a16="http://schemas.microsoft.com/office/drawing/2014/main" id="{1E13775F-FA5D-E64C-83A0-156928B41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238" y="1782763"/>
              <a:ext cx="119063" cy="149225"/>
            </a:xfrm>
            <a:custGeom>
              <a:avLst/>
              <a:gdLst>
                <a:gd name="T0" fmla="*/ 0 w 60"/>
                <a:gd name="T1" fmla="*/ 0 h 76"/>
                <a:gd name="T2" fmla="*/ 0 w 60"/>
                <a:gd name="T3" fmla="*/ 49 h 76"/>
                <a:gd name="T4" fmla="*/ 5 w 60"/>
                <a:gd name="T5" fmla="*/ 54 h 76"/>
                <a:gd name="T6" fmla="*/ 11 w 60"/>
                <a:gd name="T7" fmla="*/ 54 h 76"/>
                <a:gd name="T8" fmla="*/ 11 w 60"/>
                <a:gd name="T9" fmla="*/ 69 h 76"/>
                <a:gd name="T10" fmla="*/ 18 w 60"/>
                <a:gd name="T11" fmla="*/ 76 h 76"/>
                <a:gd name="T12" fmla="*/ 25 w 60"/>
                <a:gd name="T13" fmla="*/ 69 h 76"/>
                <a:gd name="T14" fmla="*/ 25 w 60"/>
                <a:gd name="T15" fmla="*/ 54 h 76"/>
                <a:gd name="T16" fmla="*/ 35 w 60"/>
                <a:gd name="T17" fmla="*/ 54 h 76"/>
                <a:gd name="T18" fmla="*/ 35 w 60"/>
                <a:gd name="T19" fmla="*/ 69 h 76"/>
                <a:gd name="T20" fmla="*/ 42 w 60"/>
                <a:gd name="T21" fmla="*/ 76 h 76"/>
                <a:gd name="T22" fmla="*/ 49 w 60"/>
                <a:gd name="T23" fmla="*/ 69 h 76"/>
                <a:gd name="T24" fmla="*/ 49 w 60"/>
                <a:gd name="T25" fmla="*/ 54 h 76"/>
                <a:gd name="T26" fmla="*/ 55 w 60"/>
                <a:gd name="T27" fmla="*/ 54 h 76"/>
                <a:gd name="T28" fmla="*/ 60 w 60"/>
                <a:gd name="T29" fmla="*/ 49 h 76"/>
                <a:gd name="T30" fmla="*/ 60 w 60"/>
                <a:gd name="T31" fmla="*/ 0 h 76"/>
                <a:gd name="T32" fmla="*/ 0 w 60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76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3" y="54"/>
                    <a:pt x="5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3"/>
                    <a:pt x="14" y="76"/>
                    <a:pt x="18" y="76"/>
                  </a:cubicBezTo>
                  <a:cubicBezTo>
                    <a:pt x="22" y="76"/>
                    <a:pt x="25" y="73"/>
                    <a:pt x="25" y="6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3"/>
                    <a:pt x="38" y="76"/>
                    <a:pt x="42" y="76"/>
                  </a:cubicBezTo>
                  <a:cubicBezTo>
                    <a:pt x="46" y="76"/>
                    <a:pt x="49" y="73"/>
                    <a:pt x="49" y="69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60" y="52"/>
                    <a:pt x="60" y="49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2795B95C-F829-D24E-BA0A-AF4087FF8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825" y="1782763"/>
              <a:ext cx="26988" cy="79375"/>
            </a:xfrm>
            <a:custGeom>
              <a:avLst/>
              <a:gdLst>
                <a:gd name="T0" fmla="*/ 7 w 14"/>
                <a:gd name="T1" fmla="*/ 0 h 40"/>
                <a:gd name="T2" fmla="*/ 0 w 14"/>
                <a:gd name="T3" fmla="*/ 7 h 40"/>
                <a:gd name="T4" fmla="*/ 0 w 14"/>
                <a:gd name="T5" fmla="*/ 34 h 40"/>
                <a:gd name="T6" fmla="*/ 7 w 14"/>
                <a:gd name="T7" fmla="*/ 40 h 40"/>
                <a:gd name="T8" fmla="*/ 14 w 14"/>
                <a:gd name="T9" fmla="*/ 34 h 40"/>
                <a:gd name="T10" fmla="*/ 14 w 14"/>
                <a:gd name="T11" fmla="*/ 7 h 40"/>
                <a:gd name="T12" fmla="*/ 7 w 1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0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7" y="40"/>
                  </a:cubicBezTo>
                  <a:cubicBezTo>
                    <a:pt x="11" y="40"/>
                    <a:pt x="14" y="37"/>
                    <a:pt x="14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3">
              <a:extLst>
                <a:ext uri="{FF2B5EF4-FFF2-40B4-BE49-F238E27FC236}">
                  <a16:creationId xmlns:a16="http://schemas.microsoft.com/office/drawing/2014/main" id="{5CADFFFF-23A9-384D-AECC-06B3B74F5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238" y="1708150"/>
              <a:ext cx="119063" cy="65088"/>
            </a:xfrm>
            <a:custGeom>
              <a:avLst/>
              <a:gdLst>
                <a:gd name="T0" fmla="*/ 46 w 60"/>
                <a:gd name="T1" fmla="*/ 13 h 33"/>
                <a:gd name="T2" fmla="*/ 52 w 60"/>
                <a:gd name="T3" fmla="*/ 4 h 33"/>
                <a:gd name="T4" fmla="*/ 51 w 60"/>
                <a:gd name="T5" fmla="*/ 1 h 33"/>
                <a:gd name="T6" fmla="*/ 48 w 60"/>
                <a:gd name="T7" fmla="*/ 2 h 33"/>
                <a:gd name="T8" fmla="*/ 41 w 60"/>
                <a:gd name="T9" fmla="*/ 11 h 33"/>
                <a:gd name="T10" fmla="*/ 30 w 60"/>
                <a:gd name="T11" fmla="*/ 9 h 33"/>
                <a:gd name="T12" fmla="*/ 19 w 60"/>
                <a:gd name="T13" fmla="*/ 11 h 33"/>
                <a:gd name="T14" fmla="*/ 13 w 60"/>
                <a:gd name="T15" fmla="*/ 2 h 33"/>
                <a:gd name="T16" fmla="*/ 9 w 60"/>
                <a:gd name="T17" fmla="*/ 1 h 33"/>
                <a:gd name="T18" fmla="*/ 9 w 60"/>
                <a:gd name="T19" fmla="*/ 4 h 33"/>
                <a:gd name="T20" fmla="*/ 14 w 60"/>
                <a:gd name="T21" fmla="*/ 13 h 33"/>
                <a:gd name="T22" fmla="*/ 0 w 60"/>
                <a:gd name="T23" fmla="*/ 33 h 33"/>
                <a:gd name="T24" fmla="*/ 60 w 60"/>
                <a:gd name="T25" fmla="*/ 33 h 33"/>
                <a:gd name="T26" fmla="*/ 46 w 60"/>
                <a:gd name="T27" fmla="*/ 13 h 33"/>
                <a:gd name="T28" fmla="*/ 18 w 60"/>
                <a:gd name="T29" fmla="*/ 25 h 33"/>
                <a:gd name="T30" fmla="*/ 14 w 60"/>
                <a:gd name="T31" fmla="*/ 21 h 33"/>
                <a:gd name="T32" fmla="*/ 18 w 60"/>
                <a:gd name="T33" fmla="*/ 18 h 33"/>
                <a:gd name="T34" fmla="*/ 21 w 60"/>
                <a:gd name="T35" fmla="*/ 21 h 33"/>
                <a:gd name="T36" fmla="*/ 18 w 60"/>
                <a:gd name="T37" fmla="*/ 25 h 33"/>
                <a:gd name="T38" fmla="*/ 43 w 60"/>
                <a:gd name="T39" fmla="*/ 25 h 33"/>
                <a:gd name="T40" fmla="*/ 40 w 60"/>
                <a:gd name="T41" fmla="*/ 21 h 33"/>
                <a:gd name="T42" fmla="*/ 43 w 60"/>
                <a:gd name="T43" fmla="*/ 18 h 33"/>
                <a:gd name="T44" fmla="*/ 47 w 60"/>
                <a:gd name="T45" fmla="*/ 21 h 33"/>
                <a:gd name="T46" fmla="*/ 43 w 60"/>
                <a:gd name="T4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" h="33">
                  <a:moveTo>
                    <a:pt x="46" y="13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2" y="2"/>
                    <a:pt x="51" y="1"/>
                  </a:cubicBezTo>
                  <a:cubicBezTo>
                    <a:pt x="50" y="0"/>
                    <a:pt x="48" y="1"/>
                    <a:pt x="48" y="2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10"/>
                    <a:pt x="34" y="9"/>
                    <a:pt x="30" y="9"/>
                  </a:cubicBezTo>
                  <a:cubicBezTo>
                    <a:pt x="26" y="9"/>
                    <a:pt x="23" y="10"/>
                    <a:pt x="19" y="1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1" y="0"/>
                    <a:pt x="9" y="1"/>
                  </a:cubicBezTo>
                  <a:cubicBezTo>
                    <a:pt x="8" y="2"/>
                    <a:pt x="8" y="3"/>
                    <a:pt x="9" y="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6" y="17"/>
                    <a:pt x="1" y="25"/>
                    <a:pt x="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54" y="17"/>
                    <a:pt x="46" y="13"/>
                  </a:cubicBezTo>
                  <a:close/>
                  <a:moveTo>
                    <a:pt x="18" y="25"/>
                  </a:moveTo>
                  <a:cubicBezTo>
                    <a:pt x="16" y="25"/>
                    <a:pt x="14" y="23"/>
                    <a:pt x="14" y="21"/>
                  </a:cubicBezTo>
                  <a:cubicBezTo>
                    <a:pt x="14" y="20"/>
                    <a:pt x="16" y="18"/>
                    <a:pt x="18" y="18"/>
                  </a:cubicBezTo>
                  <a:cubicBezTo>
                    <a:pt x="19" y="18"/>
                    <a:pt x="21" y="20"/>
                    <a:pt x="21" y="21"/>
                  </a:cubicBezTo>
                  <a:cubicBezTo>
                    <a:pt x="21" y="23"/>
                    <a:pt x="19" y="25"/>
                    <a:pt x="18" y="25"/>
                  </a:cubicBezTo>
                  <a:close/>
                  <a:moveTo>
                    <a:pt x="43" y="25"/>
                  </a:moveTo>
                  <a:cubicBezTo>
                    <a:pt x="41" y="25"/>
                    <a:pt x="40" y="23"/>
                    <a:pt x="40" y="21"/>
                  </a:cubicBezTo>
                  <a:cubicBezTo>
                    <a:pt x="40" y="20"/>
                    <a:pt x="41" y="18"/>
                    <a:pt x="43" y="18"/>
                  </a:cubicBezTo>
                  <a:cubicBezTo>
                    <a:pt x="45" y="18"/>
                    <a:pt x="47" y="20"/>
                    <a:pt x="47" y="21"/>
                  </a:cubicBezTo>
                  <a:cubicBezTo>
                    <a:pt x="47" y="23"/>
                    <a:pt x="45" y="25"/>
                    <a:pt x="43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1656E0-4159-6241-9D9E-AC9AA9F52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634446"/>
            <a:ext cx="8188883" cy="39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10A06A2-FBD4-5845-B6E8-BBE16EC9F208}"/>
              </a:ext>
            </a:extLst>
          </p:cNvPr>
          <p:cNvSpPr txBox="1"/>
          <p:nvPr/>
        </p:nvSpPr>
        <p:spPr>
          <a:xfrm>
            <a:off x="6307586" y="4330512"/>
            <a:ext cx="23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Quelle: https://</a:t>
            </a:r>
            <a:r>
              <a:rPr lang="de-DE" sz="600" dirty="0" err="1"/>
              <a:t>android-developers.googleblog.com</a:t>
            </a:r>
            <a:r>
              <a:rPr lang="de-DE" sz="600" dirty="0"/>
              <a:t>/2018/12/</a:t>
            </a:r>
            <a:r>
              <a:rPr lang="de-DE" sz="600" dirty="0" err="1"/>
              <a:t>new</a:t>
            </a:r>
            <a:r>
              <a:rPr lang="de-DE" sz="600" dirty="0"/>
              <a:t>-</a:t>
            </a:r>
            <a:r>
              <a:rPr lang="de-DE" sz="600" dirty="0" err="1"/>
              <a:t>keystore</a:t>
            </a:r>
            <a:r>
              <a:rPr lang="de-DE" sz="600" dirty="0"/>
              <a:t>-features-keep-</a:t>
            </a:r>
            <a:r>
              <a:rPr lang="de-DE" sz="600" dirty="0" err="1"/>
              <a:t>your</a:t>
            </a:r>
            <a:r>
              <a:rPr lang="de-DE" sz="600" dirty="0"/>
              <a:t>-</a:t>
            </a:r>
            <a:r>
              <a:rPr lang="de-DE" sz="600" dirty="0" err="1"/>
              <a:t>slice.html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4304339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rgbClr val="054F7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1100" y="1323726"/>
            <a:ext cx="7221801" cy="6117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Live Demo</a:t>
            </a:r>
            <a:endParaRPr lang="en-US" sz="7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5"/>
          <p:cNvSpPr/>
          <p:nvPr/>
        </p:nvSpPr>
        <p:spPr>
          <a:xfrm>
            <a:off x="961100" y="1889896"/>
            <a:ext cx="7221801" cy="436293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Verschlüsselte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Datei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signierte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Mail</a:t>
            </a:r>
          </a:p>
        </p:txBody>
      </p:sp>
      <p:pic>
        <p:nvPicPr>
          <p:cNvPr id="33" name="Bild 32" descr="adorsys_logo_wei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3" y="4660174"/>
            <a:ext cx="1150974" cy="1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17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833"/>
          <p:cNvSpPr/>
          <p:nvPr/>
        </p:nvSpPr>
        <p:spPr>
          <a:xfrm>
            <a:off x="-16122" y="-5469"/>
            <a:ext cx="9160121" cy="5198703"/>
          </a:xfrm>
          <a:prstGeom prst="rect">
            <a:avLst/>
          </a:prstGeom>
          <a:solidFill>
            <a:srgbClr val="054F7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1100" y="1323726"/>
            <a:ext cx="7221801" cy="6117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rial"/>
                <a:cs typeface="Arial"/>
              </a:rPr>
              <a:t>Fazit</a:t>
            </a:r>
            <a:endParaRPr lang="en-US" sz="7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3" name="Bild 32" descr="adorsys_logo_wei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3" y="4660174"/>
            <a:ext cx="1150974" cy="183431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3080483" y="2579777"/>
            <a:ext cx="1260000" cy="1260000"/>
            <a:chOff x="2501368" y="2872939"/>
            <a:chExt cx="1260000" cy="1260000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2501368" y="2872939"/>
              <a:ext cx="1260000" cy="1260000"/>
            </a:xfrm>
            <a:prstGeom prst="ellipse">
              <a:avLst/>
            </a:prstGeom>
            <a:solidFill>
              <a:srgbClr val="1084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Freeform 124"/>
            <p:cNvSpPr>
              <a:spLocks noEditPoints="1"/>
            </p:cNvSpPr>
            <p:nvPr/>
          </p:nvSpPr>
          <p:spPr bwMode="auto">
            <a:xfrm>
              <a:off x="2929993" y="3302160"/>
              <a:ext cx="402750" cy="40155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36" name="Group 9"/>
          <p:cNvGrpSpPr>
            <a:grpSpLocks noChangeAspect="1"/>
          </p:cNvGrpSpPr>
          <p:nvPr/>
        </p:nvGrpSpPr>
        <p:grpSpPr>
          <a:xfrm>
            <a:off x="4598135" y="2579777"/>
            <a:ext cx="1260000" cy="1260000"/>
            <a:chOff x="4018477" y="2821918"/>
            <a:chExt cx="1122808" cy="1122808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rgbClr val="1294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6115787" y="2579777"/>
            <a:ext cx="1260000" cy="1260000"/>
            <a:chOff x="6823266" y="2872939"/>
            <a:chExt cx="1260000" cy="1260000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6823266" y="2872939"/>
              <a:ext cx="1260000" cy="1260000"/>
            </a:xfrm>
            <a:prstGeom prst="ellipse">
              <a:avLst/>
            </a:prstGeom>
            <a:solidFill>
              <a:srgbClr val="15AB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3" name="Freeform 154"/>
            <p:cNvSpPr>
              <a:spLocks noEditPoints="1"/>
            </p:cNvSpPr>
            <p:nvPr/>
          </p:nvSpPr>
          <p:spPr bwMode="auto">
            <a:xfrm>
              <a:off x="7251891" y="3338503"/>
              <a:ext cx="402750" cy="328872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/>
        </p:nvSpPr>
        <p:spPr>
          <a:xfrm>
            <a:off x="1562831" y="2579777"/>
            <a:ext cx="1260000" cy="1260000"/>
          </a:xfrm>
          <a:prstGeom prst="ellipse">
            <a:avLst/>
          </a:prstGeom>
          <a:solidFill>
            <a:srgbClr val="0D6E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Freeform 156">
            <a:extLst>
              <a:ext uri="{FF2B5EF4-FFF2-40B4-BE49-F238E27FC236}">
                <a16:creationId xmlns:a16="http://schemas.microsoft.com/office/drawing/2014/main" id="{5E404621-0010-4B41-9335-365BA029DEE6}"/>
              </a:ext>
            </a:extLst>
          </p:cNvPr>
          <p:cNvSpPr>
            <a:spLocks noEditPoints="1"/>
          </p:cNvSpPr>
          <p:nvPr/>
        </p:nvSpPr>
        <p:spPr bwMode="auto">
          <a:xfrm>
            <a:off x="1974556" y="3018002"/>
            <a:ext cx="423868" cy="458492"/>
          </a:xfrm>
          <a:custGeom>
            <a:avLst/>
            <a:gdLst>
              <a:gd name="T0" fmla="*/ 107 w 185"/>
              <a:gd name="T1" fmla="*/ 76 h 185"/>
              <a:gd name="T2" fmla="*/ 92 w 185"/>
              <a:gd name="T3" fmla="*/ 38 h 185"/>
              <a:gd name="T4" fmla="*/ 78 w 185"/>
              <a:gd name="T5" fmla="*/ 76 h 185"/>
              <a:gd name="T6" fmla="*/ 40 w 185"/>
              <a:gd name="T7" fmla="*/ 76 h 185"/>
              <a:gd name="T8" fmla="*/ 71 w 185"/>
              <a:gd name="T9" fmla="*/ 100 h 185"/>
              <a:gd name="T10" fmla="*/ 56 w 185"/>
              <a:gd name="T11" fmla="*/ 143 h 185"/>
              <a:gd name="T12" fmla="*/ 92 w 185"/>
              <a:gd name="T13" fmla="*/ 117 h 185"/>
              <a:gd name="T14" fmla="*/ 128 w 185"/>
              <a:gd name="T15" fmla="*/ 143 h 185"/>
              <a:gd name="T16" fmla="*/ 114 w 185"/>
              <a:gd name="T17" fmla="*/ 100 h 185"/>
              <a:gd name="T18" fmla="*/ 145 w 185"/>
              <a:gd name="T19" fmla="*/ 76 h 185"/>
              <a:gd name="T20" fmla="*/ 107 w 185"/>
              <a:gd name="T21" fmla="*/ 76 h 185"/>
              <a:gd name="T22" fmla="*/ 106 w 185"/>
              <a:gd name="T23" fmla="*/ 103 h 185"/>
              <a:gd name="T24" fmla="*/ 112 w 185"/>
              <a:gd name="T25" fmla="*/ 121 h 185"/>
              <a:gd name="T26" fmla="*/ 97 w 185"/>
              <a:gd name="T27" fmla="*/ 110 h 185"/>
              <a:gd name="T28" fmla="*/ 92 w 185"/>
              <a:gd name="T29" fmla="*/ 106 h 185"/>
              <a:gd name="T30" fmla="*/ 87 w 185"/>
              <a:gd name="T31" fmla="*/ 110 h 185"/>
              <a:gd name="T32" fmla="*/ 73 w 185"/>
              <a:gd name="T33" fmla="*/ 121 h 185"/>
              <a:gd name="T34" fmla="*/ 79 w 185"/>
              <a:gd name="T35" fmla="*/ 103 h 185"/>
              <a:gd name="T36" fmla="*/ 81 w 185"/>
              <a:gd name="T37" fmla="*/ 97 h 185"/>
              <a:gd name="T38" fmla="*/ 76 w 185"/>
              <a:gd name="T39" fmla="*/ 93 h 185"/>
              <a:gd name="T40" fmla="*/ 64 w 185"/>
              <a:gd name="T41" fmla="*/ 84 h 185"/>
              <a:gd name="T42" fmla="*/ 84 w 185"/>
              <a:gd name="T43" fmla="*/ 84 h 185"/>
              <a:gd name="T44" fmla="*/ 86 w 185"/>
              <a:gd name="T45" fmla="*/ 79 h 185"/>
              <a:gd name="T46" fmla="*/ 92 w 185"/>
              <a:gd name="T47" fmla="*/ 61 h 185"/>
              <a:gd name="T48" fmla="*/ 99 w 185"/>
              <a:gd name="T49" fmla="*/ 79 h 185"/>
              <a:gd name="T50" fmla="*/ 101 w 185"/>
              <a:gd name="T51" fmla="*/ 84 h 185"/>
              <a:gd name="T52" fmla="*/ 120 w 185"/>
              <a:gd name="T53" fmla="*/ 84 h 185"/>
              <a:gd name="T54" fmla="*/ 109 w 185"/>
              <a:gd name="T55" fmla="*/ 93 h 185"/>
              <a:gd name="T56" fmla="*/ 104 w 185"/>
              <a:gd name="T57" fmla="*/ 97 h 185"/>
              <a:gd name="T58" fmla="*/ 106 w 185"/>
              <a:gd name="T59" fmla="*/ 103 h 185"/>
              <a:gd name="T60" fmla="*/ 168 w 185"/>
              <a:gd name="T61" fmla="*/ 3 h 185"/>
              <a:gd name="T62" fmla="*/ 166 w 185"/>
              <a:gd name="T63" fmla="*/ 0 h 185"/>
              <a:gd name="T64" fmla="*/ 162 w 185"/>
              <a:gd name="T65" fmla="*/ 0 h 185"/>
              <a:gd name="T66" fmla="*/ 92 w 185"/>
              <a:gd name="T67" fmla="*/ 17 h 185"/>
              <a:gd name="T68" fmla="*/ 23 w 185"/>
              <a:gd name="T69" fmla="*/ 0 h 185"/>
              <a:gd name="T70" fmla="*/ 19 w 185"/>
              <a:gd name="T71" fmla="*/ 0 h 185"/>
              <a:gd name="T72" fmla="*/ 17 w 185"/>
              <a:gd name="T73" fmla="*/ 3 h 185"/>
              <a:gd name="T74" fmla="*/ 0 w 185"/>
              <a:gd name="T75" fmla="*/ 105 h 185"/>
              <a:gd name="T76" fmla="*/ 92 w 185"/>
              <a:gd name="T77" fmla="*/ 185 h 185"/>
              <a:gd name="T78" fmla="*/ 92 w 185"/>
              <a:gd name="T79" fmla="*/ 185 h 185"/>
              <a:gd name="T80" fmla="*/ 93 w 185"/>
              <a:gd name="T81" fmla="*/ 185 h 185"/>
              <a:gd name="T82" fmla="*/ 185 w 185"/>
              <a:gd name="T83" fmla="*/ 105 h 185"/>
              <a:gd name="T84" fmla="*/ 168 w 185"/>
              <a:gd name="T85" fmla="*/ 3 h 185"/>
              <a:gd name="T86" fmla="*/ 92 w 185"/>
              <a:gd name="T87" fmla="*/ 177 h 185"/>
              <a:gd name="T88" fmla="*/ 8 w 185"/>
              <a:gd name="T89" fmla="*/ 105 h 185"/>
              <a:gd name="T90" fmla="*/ 24 w 185"/>
              <a:gd name="T91" fmla="*/ 10 h 185"/>
              <a:gd name="T92" fmla="*/ 92 w 185"/>
              <a:gd name="T93" fmla="*/ 25 h 185"/>
              <a:gd name="T94" fmla="*/ 161 w 185"/>
              <a:gd name="T95" fmla="*/ 10 h 185"/>
              <a:gd name="T96" fmla="*/ 177 w 185"/>
              <a:gd name="T97" fmla="*/ 105 h 185"/>
              <a:gd name="T98" fmla="*/ 92 w 185"/>
              <a:gd name="T99" fmla="*/ 177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5" h="185">
                <a:moveTo>
                  <a:pt x="107" y="76"/>
                </a:moveTo>
                <a:cubicBezTo>
                  <a:pt x="92" y="38"/>
                  <a:pt x="92" y="38"/>
                  <a:pt x="92" y="38"/>
                </a:cubicBezTo>
                <a:cubicBezTo>
                  <a:pt x="78" y="76"/>
                  <a:pt x="78" y="76"/>
                  <a:pt x="78" y="76"/>
                </a:cubicBezTo>
                <a:cubicBezTo>
                  <a:pt x="40" y="76"/>
                  <a:pt x="40" y="76"/>
                  <a:pt x="40" y="76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56" y="143"/>
                  <a:pt x="56" y="143"/>
                  <a:pt x="56" y="143"/>
                </a:cubicBezTo>
                <a:cubicBezTo>
                  <a:pt x="92" y="117"/>
                  <a:pt x="92" y="117"/>
                  <a:pt x="92" y="117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14" y="100"/>
                  <a:pt x="114" y="100"/>
                  <a:pt x="114" y="100"/>
                </a:cubicBezTo>
                <a:cubicBezTo>
                  <a:pt x="145" y="76"/>
                  <a:pt x="145" y="76"/>
                  <a:pt x="145" y="76"/>
                </a:cubicBezTo>
                <a:lnTo>
                  <a:pt x="107" y="76"/>
                </a:lnTo>
                <a:close/>
                <a:moveTo>
                  <a:pt x="106" y="103"/>
                </a:moveTo>
                <a:cubicBezTo>
                  <a:pt x="112" y="121"/>
                  <a:pt x="112" y="121"/>
                  <a:pt x="112" y="121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92" y="106"/>
                  <a:pt x="92" y="106"/>
                  <a:pt x="92" y="106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73" y="121"/>
                  <a:pt x="73" y="121"/>
                  <a:pt x="73" y="121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81" y="97"/>
                  <a:pt x="81" y="97"/>
                  <a:pt x="81" y="97"/>
                </a:cubicBezTo>
                <a:cubicBezTo>
                  <a:pt x="76" y="93"/>
                  <a:pt x="76" y="93"/>
                  <a:pt x="76" y="93"/>
                </a:cubicBezTo>
                <a:cubicBezTo>
                  <a:pt x="64" y="84"/>
                  <a:pt x="64" y="84"/>
                  <a:pt x="6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6" y="79"/>
                  <a:pt x="86" y="79"/>
                  <a:pt x="86" y="79"/>
                </a:cubicBezTo>
                <a:cubicBezTo>
                  <a:pt x="92" y="61"/>
                  <a:pt x="92" y="61"/>
                  <a:pt x="92" y="61"/>
                </a:cubicBezTo>
                <a:cubicBezTo>
                  <a:pt x="99" y="79"/>
                  <a:pt x="99" y="79"/>
                  <a:pt x="99" y="79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4" y="97"/>
                  <a:pt x="104" y="97"/>
                  <a:pt x="104" y="97"/>
                </a:cubicBezTo>
                <a:lnTo>
                  <a:pt x="106" y="103"/>
                </a:lnTo>
                <a:close/>
                <a:moveTo>
                  <a:pt x="168" y="3"/>
                </a:moveTo>
                <a:cubicBezTo>
                  <a:pt x="168" y="2"/>
                  <a:pt x="167" y="1"/>
                  <a:pt x="166" y="0"/>
                </a:cubicBezTo>
                <a:cubicBezTo>
                  <a:pt x="165" y="0"/>
                  <a:pt x="163" y="0"/>
                  <a:pt x="162" y="0"/>
                </a:cubicBezTo>
                <a:cubicBezTo>
                  <a:pt x="162" y="0"/>
                  <a:pt x="129" y="17"/>
                  <a:pt x="92" y="17"/>
                </a:cubicBezTo>
                <a:cubicBezTo>
                  <a:pt x="56" y="17"/>
                  <a:pt x="23" y="0"/>
                  <a:pt x="23" y="0"/>
                </a:cubicBezTo>
                <a:cubicBezTo>
                  <a:pt x="22" y="0"/>
                  <a:pt x="20" y="0"/>
                  <a:pt x="19" y="0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3"/>
                  <a:pt x="0" y="55"/>
                  <a:pt x="0" y="105"/>
                </a:cubicBezTo>
                <a:cubicBezTo>
                  <a:pt x="0" y="159"/>
                  <a:pt x="88" y="185"/>
                  <a:pt x="92" y="185"/>
                </a:cubicBezTo>
                <a:cubicBezTo>
                  <a:pt x="92" y="185"/>
                  <a:pt x="92" y="185"/>
                  <a:pt x="92" y="185"/>
                </a:cubicBezTo>
                <a:cubicBezTo>
                  <a:pt x="93" y="185"/>
                  <a:pt x="93" y="185"/>
                  <a:pt x="93" y="185"/>
                </a:cubicBezTo>
                <a:cubicBezTo>
                  <a:pt x="97" y="185"/>
                  <a:pt x="185" y="159"/>
                  <a:pt x="185" y="105"/>
                </a:cubicBezTo>
                <a:cubicBezTo>
                  <a:pt x="185" y="55"/>
                  <a:pt x="168" y="3"/>
                  <a:pt x="168" y="3"/>
                </a:cubicBezTo>
                <a:close/>
                <a:moveTo>
                  <a:pt x="92" y="177"/>
                </a:moveTo>
                <a:cubicBezTo>
                  <a:pt x="84" y="175"/>
                  <a:pt x="8" y="149"/>
                  <a:pt x="8" y="105"/>
                </a:cubicBezTo>
                <a:cubicBezTo>
                  <a:pt x="8" y="64"/>
                  <a:pt x="20" y="25"/>
                  <a:pt x="24" y="10"/>
                </a:cubicBezTo>
                <a:cubicBezTo>
                  <a:pt x="34" y="15"/>
                  <a:pt x="62" y="25"/>
                  <a:pt x="92" y="25"/>
                </a:cubicBezTo>
                <a:cubicBezTo>
                  <a:pt x="123" y="25"/>
                  <a:pt x="151" y="15"/>
                  <a:pt x="161" y="10"/>
                </a:cubicBezTo>
                <a:cubicBezTo>
                  <a:pt x="165" y="25"/>
                  <a:pt x="177" y="64"/>
                  <a:pt x="177" y="105"/>
                </a:cubicBezTo>
                <a:cubicBezTo>
                  <a:pt x="177" y="149"/>
                  <a:pt x="101" y="175"/>
                  <a:pt x="92" y="1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AC78F6D-76A7-2946-9EFA-E652FD42CD79}"/>
              </a:ext>
            </a:extLst>
          </p:cNvPr>
          <p:cNvSpPr txBox="1"/>
          <p:nvPr/>
        </p:nvSpPr>
        <p:spPr>
          <a:xfrm>
            <a:off x="1716647" y="3476494"/>
            <a:ext cx="97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Sicherheit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2E69CFB-151A-BE4F-8274-DCD62AC41AFA}"/>
              </a:ext>
            </a:extLst>
          </p:cNvPr>
          <p:cNvSpPr txBox="1"/>
          <p:nvPr/>
        </p:nvSpPr>
        <p:spPr>
          <a:xfrm>
            <a:off x="3230416" y="3475334"/>
            <a:ext cx="97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76BAC0E-F613-0D43-9FB0-AE59B88E29AD}"/>
              </a:ext>
            </a:extLst>
          </p:cNvPr>
          <p:cNvSpPr txBox="1"/>
          <p:nvPr/>
        </p:nvSpPr>
        <p:spPr>
          <a:xfrm>
            <a:off x="6216865" y="3455554"/>
            <a:ext cx="106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Nutzbarkeit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5F51C32-1D21-EB4D-B469-DAE80E3EBC39}"/>
              </a:ext>
            </a:extLst>
          </p:cNvPr>
          <p:cNvSpPr txBox="1"/>
          <p:nvPr/>
        </p:nvSpPr>
        <p:spPr>
          <a:xfrm>
            <a:off x="4733190" y="3454772"/>
            <a:ext cx="97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Funktion</a:t>
            </a:r>
          </a:p>
        </p:txBody>
      </p:sp>
    </p:spTree>
    <p:extLst>
      <p:ext uri="{BB962C8B-B14F-4D97-AF65-F5344CB8AC3E}">
        <p14:creationId xmlns:p14="http://schemas.microsoft.com/office/powerpoint/2010/main" val="17544396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rial"/>
                <a:cs typeface="Arial"/>
              </a:rPr>
              <a:t>Vielen</a:t>
            </a:r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 Dank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Fragen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16" name="Bild 15" descr="adorsys_logo_wei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36" y="4687362"/>
            <a:ext cx="1223211" cy="194943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 flipH="1">
            <a:off x="4258217" y="3411069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33" name="Chevron 32"/>
          <p:cNvSpPr/>
          <p:nvPr/>
        </p:nvSpPr>
        <p:spPr>
          <a:xfrm>
            <a:off x="4520284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Arial"/>
              </a:rPr>
              <a:t>Konzept</a:t>
            </a:r>
            <a:endParaRPr lang="en-US" sz="105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5877781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Arial"/>
              </a:rPr>
              <a:t>Implementation</a:t>
            </a:r>
          </a:p>
        </p:txBody>
      </p:sp>
      <p:sp>
        <p:nvSpPr>
          <p:cNvPr id="4" name="Chevron 3"/>
          <p:cNvSpPr/>
          <p:nvPr/>
        </p:nvSpPr>
        <p:spPr>
          <a:xfrm>
            <a:off x="447793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Arial"/>
              </a:rPr>
              <a:t>Einleitung</a:t>
            </a:r>
            <a:endParaRPr lang="en-US" sz="105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1805290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Arial"/>
              </a:rPr>
              <a:t>Grundlagen</a:t>
            </a:r>
            <a:endParaRPr lang="en-US" sz="105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3162787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Arial"/>
              </a:rPr>
              <a:t>Ist-Zustand</a:t>
            </a:r>
            <a:endParaRPr lang="en-US" sz="105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7793" y="1918756"/>
            <a:ext cx="13574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/>
              </a:rPr>
              <a:t>Bachelor,</a:t>
            </a:r>
            <a:br>
              <a:rPr lang="en-US" sz="1050" b="1" dirty="0">
                <a:latin typeface="Arial"/>
              </a:rPr>
            </a:br>
            <a:r>
              <a:rPr lang="en-US" sz="1050" b="1" dirty="0" err="1">
                <a:latin typeface="Arial"/>
              </a:rPr>
              <a:t>Firma</a:t>
            </a:r>
            <a:endParaRPr lang="en-US" sz="1050" b="1" dirty="0">
              <a:latin typeface="Arial"/>
            </a:endParaRPr>
          </a:p>
        </p:txBody>
      </p:sp>
      <p:sp>
        <p:nvSpPr>
          <p:cNvPr id="54" name="Chevron 33"/>
          <p:cNvSpPr/>
          <p:nvPr/>
        </p:nvSpPr>
        <p:spPr>
          <a:xfrm>
            <a:off x="7235280" y="1472086"/>
            <a:ext cx="1357497" cy="265363"/>
          </a:xfrm>
          <a:prstGeom prst="chevron">
            <a:avLst>
              <a:gd name="adj" fmla="val 31257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  <a:latin typeface="Arial"/>
              </a:rPr>
              <a:t>Fazit</a:t>
            </a:r>
            <a:endParaRPr lang="en-US" sz="105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0" name="Rectangle 46"/>
          <p:cNvSpPr/>
          <p:nvPr/>
        </p:nvSpPr>
        <p:spPr>
          <a:xfrm>
            <a:off x="7235280" y="1918756"/>
            <a:ext cx="13574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Arial"/>
              </a:rPr>
              <a:t>Nutzbarkeit</a:t>
            </a:r>
            <a:r>
              <a:rPr lang="en-US" sz="1050" b="1" dirty="0">
                <a:latin typeface="Arial"/>
              </a:rPr>
              <a:t>,</a:t>
            </a:r>
            <a:br>
              <a:rPr lang="en-US" sz="1050" b="1" dirty="0">
                <a:latin typeface="Arial"/>
              </a:rPr>
            </a:br>
            <a:r>
              <a:rPr lang="en-US" sz="1050" b="1" dirty="0" err="1">
                <a:latin typeface="Arial"/>
              </a:rPr>
              <a:t>Sicherheit</a:t>
            </a:r>
            <a:r>
              <a:rPr lang="en-US" sz="1050" b="1" dirty="0">
                <a:latin typeface="Arial"/>
              </a:rPr>
              <a:t>,</a:t>
            </a:r>
            <a:br>
              <a:rPr lang="en-US" sz="1050" b="1" dirty="0">
                <a:latin typeface="Arial"/>
              </a:rPr>
            </a:br>
            <a:r>
              <a:rPr lang="en-US" sz="1050" b="1" dirty="0" err="1">
                <a:latin typeface="Arial"/>
              </a:rPr>
              <a:t>Ausblick</a:t>
            </a:r>
            <a:endParaRPr lang="en-US" sz="1050" b="1" dirty="0">
              <a:latin typeface="Arial"/>
            </a:endParaRPr>
          </a:p>
        </p:txBody>
      </p:sp>
      <p:sp>
        <p:nvSpPr>
          <p:cNvPr id="41" name="Rectangle 46"/>
          <p:cNvSpPr/>
          <p:nvPr/>
        </p:nvSpPr>
        <p:spPr>
          <a:xfrm>
            <a:off x="1805290" y="1918756"/>
            <a:ext cx="13574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/>
              </a:rPr>
              <a:t>Signal-</a:t>
            </a:r>
            <a:r>
              <a:rPr lang="en-US" sz="1050" b="1" dirty="0" err="1">
                <a:latin typeface="Arial"/>
              </a:rPr>
              <a:t>Protokoll</a:t>
            </a:r>
            <a:r>
              <a:rPr lang="en-US" sz="1050" b="1" dirty="0">
                <a:latin typeface="Arial"/>
              </a:rPr>
              <a:t>,</a:t>
            </a:r>
            <a:br>
              <a:rPr lang="en-US" sz="1050" b="1" dirty="0">
                <a:latin typeface="Arial"/>
              </a:rPr>
            </a:br>
            <a:r>
              <a:rPr lang="en-US" sz="1050" b="1" dirty="0" err="1">
                <a:latin typeface="Arial"/>
              </a:rPr>
              <a:t>gRPC</a:t>
            </a:r>
            <a:r>
              <a:rPr lang="en-US" sz="1050" b="1" dirty="0">
                <a:latin typeface="Arial"/>
              </a:rPr>
              <a:t>,</a:t>
            </a:r>
          </a:p>
          <a:p>
            <a:pPr algn="ctr"/>
            <a:r>
              <a:rPr lang="en-US" sz="1050" b="1" dirty="0">
                <a:latin typeface="Arial"/>
              </a:rPr>
              <a:t>SMIME</a:t>
            </a:r>
          </a:p>
        </p:txBody>
      </p:sp>
      <p:sp>
        <p:nvSpPr>
          <p:cNvPr id="44" name="Rectangle 46"/>
          <p:cNvSpPr/>
          <p:nvPr/>
        </p:nvSpPr>
        <p:spPr>
          <a:xfrm>
            <a:off x="3162787" y="1918756"/>
            <a:ext cx="13574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Arial"/>
              </a:rPr>
              <a:t>Anwendungsfälle</a:t>
            </a:r>
            <a:r>
              <a:rPr lang="en-US" sz="1050" b="1" dirty="0">
                <a:latin typeface="Arial"/>
              </a:rPr>
              <a:t>,</a:t>
            </a:r>
          </a:p>
          <a:p>
            <a:pPr algn="ctr"/>
            <a:r>
              <a:rPr lang="en-US" sz="1050" b="1" dirty="0" err="1">
                <a:latin typeface="Arial"/>
              </a:rPr>
              <a:t>Verteilung</a:t>
            </a:r>
            <a:r>
              <a:rPr lang="en-US" sz="1050" b="1" dirty="0">
                <a:latin typeface="Arial"/>
              </a:rPr>
              <a:t> von </a:t>
            </a:r>
            <a:r>
              <a:rPr lang="en-US" sz="1050" b="1" dirty="0" err="1">
                <a:latin typeface="Arial"/>
              </a:rPr>
              <a:t>Schlüsseln</a:t>
            </a:r>
            <a:endParaRPr lang="en-US" sz="1050" b="1" dirty="0">
              <a:latin typeface="Arial"/>
            </a:endParaRPr>
          </a:p>
        </p:txBody>
      </p:sp>
      <p:grpSp>
        <p:nvGrpSpPr>
          <p:cNvPr id="45" name="Gruppierung 44"/>
          <p:cNvGrpSpPr/>
          <p:nvPr/>
        </p:nvGrpSpPr>
        <p:grpSpPr>
          <a:xfrm>
            <a:off x="4520283" y="1918756"/>
            <a:ext cx="1357498" cy="900246"/>
            <a:chOff x="447792" y="1461555"/>
            <a:chExt cx="1357498" cy="900246"/>
          </a:xfrm>
        </p:grpSpPr>
        <p:sp>
          <p:nvSpPr>
            <p:cNvPr id="52" name="TextBox 45"/>
            <p:cNvSpPr txBox="1"/>
            <p:nvPr/>
          </p:nvSpPr>
          <p:spPr>
            <a:xfrm>
              <a:off x="447792" y="1734637"/>
              <a:ext cx="13574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</a:endParaRPr>
            </a:p>
          </p:txBody>
        </p:sp>
        <p:sp>
          <p:nvSpPr>
            <p:cNvPr id="53" name="Rectangle 46"/>
            <p:cNvSpPr/>
            <p:nvPr/>
          </p:nvSpPr>
          <p:spPr>
            <a:xfrm>
              <a:off x="447793" y="1461555"/>
              <a:ext cx="1357497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err="1">
                  <a:latin typeface="Arial"/>
                </a:rPr>
                <a:t>Architektur</a:t>
              </a:r>
              <a:r>
                <a:rPr lang="en-US" sz="1050" b="1" dirty="0">
                  <a:latin typeface="Arial"/>
                </a:rPr>
                <a:t>,</a:t>
              </a:r>
            </a:p>
            <a:p>
              <a:pPr algn="ctr"/>
              <a:r>
                <a:rPr lang="en-US" sz="1050" b="1" dirty="0">
                  <a:latin typeface="Arial"/>
                </a:rPr>
                <a:t>Signal-</a:t>
              </a:r>
              <a:r>
                <a:rPr lang="en-US" sz="1050" b="1" dirty="0" err="1">
                  <a:latin typeface="Arial"/>
                </a:rPr>
                <a:t>Protokoll</a:t>
              </a:r>
              <a:r>
                <a:rPr lang="en-US" sz="1050" b="1" dirty="0">
                  <a:latin typeface="Arial"/>
                </a:rPr>
                <a:t>,</a:t>
              </a:r>
              <a:br>
                <a:rPr lang="en-US" sz="1050" b="1" dirty="0">
                  <a:latin typeface="Arial"/>
                </a:rPr>
              </a:br>
              <a:r>
                <a:rPr lang="en-US" sz="1050" b="1" dirty="0" err="1">
                  <a:latin typeface="Arial"/>
                </a:rPr>
                <a:t>gRPC</a:t>
              </a:r>
              <a:r>
                <a:rPr lang="en-US" sz="1050" b="1" dirty="0">
                  <a:latin typeface="Arial"/>
                </a:rPr>
                <a:t>,</a:t>
              </a:r>
              <a:br>
                <a:rPr lang="en-US" sz="1050" b="1" dirty="0">
                  <a:latin typeface="Arial"/>
                </a:rPr>
              </a:br>
              <a:r>
                <a:rPr lang="en-US" sz="1050" b="1" dirty="0">
                  <a:latin typeface="Arial"/>
                </a:rPr>
                <a:t>Android </a:t>
              </a:r>
              <a:r>
                <a:rPr lang="en-US" sz="1050" b="1" dirty="0" err="1">
                  <a:latin typeface="Arial"/>
                </a:rPr>
                <a:t>Keystore</a:t>
              </a:r>
              <a:r>
                <a:rPr lang="en-US" sz="1050" b="1" dirty="0">
                  <a:latin typeface="Arial"/>
                </a:rPr>
                <a:t>,</a:t>
              </a:r>
              <a:br>
                <a:rPr lang="en-US" sz="1050" b="1" dirty="0">
                  <a:latin typeface="Arial"/>
                </a:rPr>
              </a:br>
              <a:r>
                <a:rPr lang="en-US" sz="1050" b="1" dirty="0">
                  <a:latin typeface="Arial"/>
                </a:rPr>
                <a:t>iOS Keychain</a:t>
              </a:r>
            </a:p>
          </p:txBody>
        </p:sp>
      </p:grpSp>
      <p:sp>
        <p:nvSpPr>
          <p:cNvPr id="64" name="Rectangle 46"/>
          <p:cNvSpPr/>
          <p:nvPr/>
        </p:nvSpPr>
        <p:spPr>
          <a:xfrm>
            <a:off x="5877781" y="1918756"/>
            <a:ext cx="13574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189910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Bachelorarbeit</a:t>
            </a:r>
            <a:r>
              <a:rPr lang="en-US" dirty="0"/>
              <a:t> </a:t>
            </a:r>
            <a:r>
              <a:rPr lang="en-US" dirty="0" err="1"/>
              <a:t>Thema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F95457-8A31-5645-AF7E-7B14568BB608}"/>
              </a:ext>
            </a:extLst>
          </p:cNvPr>
          <p:cNvSpPr txBox="1"/>
          <p:nvPr/>
        </p:nvSpPr>
        <p:spPr>
          <a:xfrm>
            <a:off x="457200" y="920168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Smartphone als Hardware Security Module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Keychain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Keystore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Andere Anwendungen als Gegenstelle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(z.B. Outlook)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Sicherer Transport der Nachrichten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ildergebnis für samsung knox">
            <a:extLst>
              <a:ext uri="{FF2B5EF4-FFF2-40B4-BE49-F238E27FC236}">
                <a16:creationId xmlns:a16="http://schemas.microsoft.com/office/drawing/2014/main" id="{F425B2A5-652B-E14F-A4DD-56FE1252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89" y="486808"/>
            <a:ext cx="5664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75AEE5-D19A-C448-A99F-BB74434E3AF4}"/>
              </a:ext>
            </a:extLst>
          </p:cNvPr>
          <p:cNvSpPr txBox="1"/>
          <p:nvPr/>
        </p:nvSpPr>
        <p:spPr>
          <a:xfrm>
            <a:off x="5099001" y="4285242"/>
            <a:ext cx="31515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Quelle: https://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www.samsungknox.com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about-knox</a:t>
            </a:r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knox-security-platform.png</a:t>
            </a:r>
            <a:endParaRPr lang="de-DE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379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adorsys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F95457-8A31-5645-AF7E-7B14568BB608}"/>
              </a:ext>
            </a:extLst>
          </p:cNvPr>
          <p:cNvSpPr txBox="1"/>
          <p:nvPr/>
        </p:nvSpPr>
        <p:spPr>
          <a:xfrm>
            <a:off x="457200" y="92016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Gründung: 2006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Gebiete: Banken und Versicherungen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Person, draußen, Straße, fahrend enthält.&#10;&#10;Automatisch generierte Beschreibung">
            <a:extLst>
              <a:ext uri="{FF2B5EF4-FFF2-40B4-BE49-F238E27FC236}">
                <a16:creationId xmlns:a16="http://schemas.microsoft.com/office/drawing/2014/main" id="{BB2B67FE-9C3F-B245-BACB-6DDECFFF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371"/>
            <a:ext cx="9144000" cy="31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3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Grundlagen</a:t>
            </a:r>
            <a:r>
              <a:rPr lang="en-US" dirty="0"/>
              <a:t> – Signal </a:t>
            </a:r>
            <a:r>
              <a:rPr lang="en-US" dirty="0" err="1"/>
              <a:t>Protokoll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F95457-8A31-5645-AF7E-7B14568BB608}"/>
              </a:ext>
            </a:extLst>
          </p:cNvPr>
          <p:cNvSpPr txBox="1"/>
          <p:nvPr/>
        </p:nvSpPr>
        <p:spPr>
          <a:xfrm>
            <a:off x="457200" y="920168"/>
            <a:ext cx="4114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End-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-End Verschlüsselung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Selbstheilend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secrecy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Stellt Authentifikation bereit (QR-Code)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431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Grundlagen</a:t>
            </a:r>
            <a:r>
              <a:rPr lang="en-US" dirty="0"/>
              <a:t> –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F95457-8A31-5645-AF7E-7B14568BB608}"/>
              </a:ext>
            </a:extLst>
          </p:cNvPr>
          <p:cNvSpPr txBox="1"/>
          <p:nvPr/>
        </p:nvSpPr>
        <p:spPr>
          <a:xfrm>
            <a:off x="457200" y="920168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Kommunikationsprotokoll von Google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Bidirektionales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Für gängige Programmiersprachen verfügbar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403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Grundlagen</a:t>
            </a:r>
            <a:r>
              <a:rPr lang="en-US" dirty="0"/>
              <a:t> – SMIME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F95457-8A31-5645-AF7E-7B14568BB608}"/>
              </a:ext>
            </a:extLst>
          </p:cNvPr>
          <p:cNvSpPr txBox="1"/>
          <p:nvPr/>
        </p:nvSpPr>
        <p:spPr>
          <a:xfrm>
            <a:off x="457200" y="920168"/>
            <a:ext cx="4252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End-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-End Verschlüsselung von MIME (Email)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Wird meist in Unternehmen eingesetzt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744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2313" y="194984"/>
            <a:ext cx="8188884" cy="356085"/>
          </a:xfrm>
        </p:spPr>
        <p:txBody>
          <a:bodyPr/>
          <a:lstStyle/>
          <a:p>
            <a:r>
              <a:rPr lang="en-US" dirty="0" err="1"/>
              <a:t>Anwendungsfälle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2D2E14-E3EC-DF4C-86D5-2566D6340CCA}"/>
              </a:ext>
            </a:extLst>
          </p:cNvPr>
          <p:cNvSpPr/>
          <p:nvPr/>
        </p:nvSpPr>
        <p:spPr>
          <a:xfrm>
            <a:off x="3371414" y="1696177"/>
            <a:ext cx="1654296" cy="1026083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1DAF577-3F0E-CD4A-9F46-EEE79891EA5A}"/>
              </a:ext>
            </a:extLst>
          </p:cNvPr>
          <p:cNvSpPr txBox="1"/>
          <p:nvPr/>
        </p:nvSpPr>
        <p:spPr>
          <a:xfrm>
            <a:off x="3629679" y="1947608"/>
            <a:ext cx="113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Smartphone als HSM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CD96EA-E2D5-8F4D-A9A1-CA2FEE5724D0}"/>
              </a:ext>
            </a:extLst>
          </p:cNvPr>
          <p:cNvSpPr/>
          <p:nvPr/>
        </p:nvSpPr>
        <p:spPr>
          <a:xfrm>
            <a:off x="6093672" y="1879503"/>
            <a:ext cx="1514693" cy="692247"/>
          </a:xfrm>
          <a:prstGeom prst="ellipse">
            <a:avLst/>
          </a:prstGeom>
          <a:solidFill>
            <a:srgbClr val="054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68DCD3-92D4-D648-ACE4-9234AF1484EE}"/>
              </a:ext>
            </a:extLst>
          </p:cNvPr>
          <p:cNvSpPr txBox="1"/>
          <p:nvPr/>
        </p:nvSpPr>
        <p:spPr>
          <a:xfrm>
            <a:off x="6282135" y="2071737"/>
            <a:ext cx="113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E-Mail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34C968-325B-F544-B531-DEC00FFFEAB4}"/>
              </a:ext>
            </a:extLst>
          </p:cNvPr>
          <p:cNvSpPr/>
          <p:nvPr/>
        </p:nvSpPr>
        <p:spPr>
          <a:xfrm>
            <a:off x="4767444" y="3175121"/>
            <a:ext cx="1514693" cy="692247"/>
          </a:xfrm>
          <a:prstGeom prst="ellipse">
            <a:avLst/>
          </a:prstGeom>
          <a:solidFill>
            <a:srgbClr val="054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669839-7750-BE4E-B435-E50FE416B3CD}"/>
              </a:ext>
            </a:extLst>
          </p:cNvPr>
          <p:cNvSpPr txBox="1"/>
          <p:nvPr/>
        </p:nvSpPr>
        <p:spPr>
          <a:xfrm>
            <a:off x="4955907" y="3367355"/>
            <a:ext cx="113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8FC05-1CBF-CE41-8E91-00880A12D47D}"/>
              </a:ext>
            </a:extLst>
          </p:cNvPr>
          <p:cNvSpPr/>
          <p:nvPr/>
        </p:nvSpPr>
        <p:spPr>
          <a:xfrm>
            <a:off x="1967225" y="3175121"/>
            <a:ext cx="1514693" cy="692247"/>
          </a:xfrm>
          <a:prstGeom prst="ellipse">
            <a:avLst/>
          </a:prstGeom>
          <a:solidFill>
            <a:srgbClr val="054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9040BC8-E5C6-6645-8430-88459D3E39BA}"/>
              </a:ext>
            </a:extLst>
          </p:cNvPr>
          <p:cNvSpPr txBox="1"/>
          <p:nvPr/>
        </p:nvSpPr>
        <p:spPr>
          <a:xfrm>
            <a:off x="2155688" y="3259634"/>
            <a:ext cx="113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Passwort Manager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1FE0EC-25FA-7544-9FC6-095F4501FFA7}"/>
              </a:ext>
            </a:extLst>
          </p:cNvPr>
          <p:cNvSpPr/>
          <p:nvPr/>
        </p:nvSpPr>
        <p:spPr>
          <a:xfrm>
            <a:off x="653228" y="1882048"/>
            <a:ext cx="1514693" cy="692247"/>
          </a:xfrm>
          <a:prstGeom prst="ellipse">
            <a:avLst/>
          </a:prstGeom>
          <a:solidFill>
            <a:srgbClr val="054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6740BFA-AC3E-1446-A846-0CFE2955A93B}"/>
              </a:ext>
            </a:extLst>
          </p:cNvPr>
          <p:cNvSpPr txBox="1"/>
          <p:nvPr/>
        </p:nvSpPr>
        <p:spPr>
          <a:xfrm>
            <a:off x="720343" y="1966561"/>
            <a:ext cx="138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Multi-Faktor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Authentifikation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240CC6-7F42-9C4D-BF50-09443FD546FA}"/>
              </a:ext>
            </a:extLst>
          </p:cNvPr>
          <p:cNvSpPr/>
          <p:nvPr/>
        </p:nvSpPr>
        <p:spPr>
          <a:xfrm>
            <a:off x="3441214" y="565308"/>
            <a:ext cx="1514693" cy="692247"/>
          </a:xfrm>
          <a:prstGeom prst="ellipse">
            <a:avLst/>
          </a:prstGeom>
          <a:solidFill>
            <a:srgbClr val="054F7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7A8D392-FEF1-8F43-9473-EDFD592A42F2}"/>
              </a:ext>
            </a:extLst>
          </p:cNvPr>
          <p:cNvSpPr txBox="1"/>
          <p:nvPr/>
        </p:nvSpPr>
        <p:spPr>
          <a:xfrm>
            <a:off x="3481918" y="776594"/>
            <a:ext cx="151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</a:rPr>
              <a:t>Kryptowährungen</a:t>
            </a:r>
            <a:endParaRPr lang="de-DE" sz="1400" dirty="0">
              <a:solidFill>
                <a:schemeClr val="bg1"/>
              </a:solidFill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A178B14-6A17-474F-AE63-190AEC92F44D}"/>
              </a:ext>
            </a:extLst>
          </p:cNvPr>
          <p:cNvCxnSpPr>
            <a:endCxn id="5" idx="2"/>
          </p:cNvCxnSpPr>
          <p:nvPr/>
        </p:nvCxnSpPr>
        <p:spPr>
          <a:xfrm>
            <a:off x="5025710" y="2219417"/>
            <a:ext cx="1067962" cy="6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17FF369-A7F1-424C-BD04-A6AE94B85B4A}"/>
              </a:ext>
            </a:extLst>
          </p:cNvPr>
          <p:cNvCxnSpPr>
            <a:stCxn id="2" idx="5"/>
            <a:endCxn id="11" idx="0"/>
          </p:cNvCxnSpPr>
          <p:nvPr/>
        </p:nvCxnSpPr>
        <p:spPr>
          <a:xfrm>
            <a:off x="4783444" y="2571994"/>
            <a:ext cx="741347" cy="603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ACE08B-8324-6F49-B9AA-4FDBD3E328C3}"/>
              </a:ext>
            </a:extLst>
          </p:cNvPr>
          <p:cNvCxnSpPr>
            <a:stCxn id="2" idx="3"/>
            <a:endCxn id="13" idx="0"/>
          </p:cNvCxnSpPr>
          <p:nvPr/>
        </p:nvCxnSpPr>
        <p:spPr>
          <a:xfrm flipH="1">
            <a:off x="2724572" y="2571994"/>
            <a:ext cx="889108" cy="603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CD561E8-8482-1341-8590-21FD151D5A09}"/>
              </a:ext>
            </a:extLst>
          </p:cNvPr>
          <p:cNvCxnSpPr>
            <a:stCxn id="2" idx="2"/>
            <a:endCxn id="15" idx="6"/>
          </p:cNvCxnSpPr>
          <p:nvPr/>
        </p:nvCxnSpPr>
        <p:spPr>
          <a:xfrm flipH="1">
            <a:off x="2167921" y="2209219"/>
            <a:ext cx="1203493" cy="18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8EC5615-61DC-2A4E-A7EA-4F3BAD342B38}"/>
              </a:ext>
            </a:extLst>
          </p:cNvPr>
          <p:cNvCxnSpPr>
            <a:stCxn id="2" idx="0"/>
            <a:endCxn id="17" idx="4"/>
          </p:cNvCxnSpPr>
          <p:nvPr/>
        </p:nvCxnSpPr>
        <p:spPr>
          <a:xfrm flipH="1" flipV="1">
            <a:off x="4198561" y="1257555"/>
            <a:ext cx="1" cy="438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084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Schlüsselverteilung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4AC35C8-816E-2744-B465-17A05BC01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090344"/>
              </p:ext>
            </p:extLst>
          </p:nvPr>
        </p:nvGraphicFramePr>
        <p:xfrm>
          <a:off x="457199" y="539750"/>
          <a:ext cx="818888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2241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378</Words>
  <Application>Microsoft Macintosh PowerPoint</Application>
  <PresentationFormat>Bildschirmpräsentation (16:9)</PresentationFormat>
  <Paragraphs>106</Paragraphs>
  <Slides>18</Slides>
  <Notes>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Raleway</vt:lpstr>
      <vt:lpstr>Office Theme</vt:lpstr>
      <vt:lpstr>PowerPoint-Präsentation</vt:lpstr>
      <vt:lpstr>Inhalt</vt:lpstr>
      <vt:lpstr>Bachelorarbeit Thema</vt:lpstr>
      <vt:lpstr>adorsys</vt:lpstr>
      <vt:lpstr>Grundlagen – Signal Protokoll</vt:lpstr>
      <vt:lpstr>Grundlagen – gRPC</vt:lpstr>
      <vt:lpstr>Grundlagen – SMIME</vt:lpstr>
      <vt:lpstr>Anwendungsfälle</vt:lpstr>
      <vt:lpstr>Schlüsselverteilung</vt:lpstr>
      <vt:lpstr>Konzept - Architektur</vt:lpstr>
      <vt:lpstr>Architektur - Drittanbieter</vt:lpstr>
      <vt:lpstr>Konzept - Transport</vt:lpstr>
      <vt:lpstr>Konzept – Verschlüsselung</vt:lpstr>
      <vt:lpstr>Konzept – iOS Keychain</vt:lpstr>
      <vt:lpstr>Konzept – Android Keystore</vt:lpstr>
      <vt:lpstr>PowerPoint-Präsentation</vt:lpstr>
      <vt:lpstr>PowerPoint-Präsentation</vt:lpstr>
      <vt:lpstr>PowerPoint-Präsentation</vt:lpstr>
    </vt:vector>
  </TitlesOfParts>
  <Manager/>
  <Company>adorsys GmbH &amp; Co KG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adorsys PPT Master</dc:title>
  <dc:subject/>
  <dc:creator/>
  <cp:keywords/>
  <dc:description/>
  <cp:lastModifiedBy>k38872</cp:lastModifiedBy>
  <cp:revision>1459</cp:revision>
  <cp:lastPrinted>2015-03-02T20:38:25Z</cp:lastPrinted>
  <dcterms:created xsi:type="dcterms:W3CDTF">2014-07-08T04:55:45Z</dcterms:created>
  <dcterms:modified xsi:type="dcterms:W3CDTF">2020-02-16T17:06:24Z</dcterms:modified>
  <cp:category/>
</cp:coreProperties>
</file>